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dp" ContentType="image/vnd.ms-photo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308" r:id="rId3"/>
    <p:sldId id="295" r:id="rId5"/>
    <p:sldId id="257" r:id="rId6"/>
    <p:sldId id="356" r:id="rId7"/>
    <p:sldId id="357" r:id="rId8"/>
    <p:sldId id="359" r:id="rId9"/>
    <p:sldId id="360" r:id="rId10"/>
    <p:sldId id="361" r:id="rId11"/>
    <p:sldId id="362" r:id="rId12"/>
    <p:sldId id="363" r:id="rId13"/>
    <p:sldId id="364" r:id="rId14"/>
    <p:sldId id="365" r:id="rId15"/>
    <p:sldId id="366" r:id="rId16"/>
    <p:sldId id="367" r:id="rId17"/>
    <p:sldId id="368" r:id="rId18"/>
    <p:sldId id="369" r:id="rId19"/>
    <p:sldId id="370" r:id="rId20"/>
    <p:sldId id="371" r:id="rId21"/>
    <p:sldId id="372" r:id="rId22"/>
    <p:sldId id="373" r:id="rId23"/>
    <p:sldId id="374" r:id="rId24"/>
    <p:sldId id="375" r:id="rId25"/>
    <p:sldId id="376" r:id="rId26"/>
    <p:sldId id="377" r:id="rId27"/>
    <p:sldId id="378" r:id="rId28"/>
    <p:sldId id="379" r:id="rId29"/>
    <p:sldId id="380" r:id="rId30"/>
    <p:sldId id="381" r:id="rId31"/>
    <p:sldId id="382" r:id="rId32"/>
    <p:sldId id="383" r:id="rId33"/>
    <p:sldId id="384" r:id="rId34"/>
    <p:sldId id="385" r:id="rId35"/>
    <p:sldId id="386" r:id="rId36"/>
    <p:sldId id="387" r:id="rId37"/>
    <p:sldId id="288" r:id="rId38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42"/>
    </p:embeddedFont>
    <p:embeddedFont>
      <p:font typeface="方正兰亭细黑_GBK" panose="02000000000000000000" pitchFamily="2" charset="-122"/>
      <p:regular r:id="rId43"/>
    </p:embeddedFont>
    <p:embeddedFont>
      <p:font typeface="华文中宋" panose="02010600040101010101" charset="-122"/>
      <p:regular r:id="rId44"/>
    </p:embeddedFont>
    <p:embeddedFont>
      <p:font typeface="Calibri" panose="020F0502020204030204" charset="0"/>
      <p:regular r:id="rId45"/>
      <p:bold r:id="rId46"/>
      <p:italic r:id="rId47"/>
      <p:boldItalic r:id="rId48"/>
    </p:embeddedFont>
    <p:embeddedFont>
      <p:font typeface="楷体_GB2312" panose="02010609030101010101" charset="-122"/>
      <p:regular r:id="rId4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B800"/>
    <a:srgbClr val="6BA42C"/>
    <a:srgbClr val="1A3F6C"/>
    <a:srgbClr val="0E2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1" autoAdjust="0"/>
    <p:restoredTop sz="94660"/>
  </p:normalViewPr>
  <p:slideViewPr>
    <p:cSldViewPr snapToGrid="0">
      <p:cViewPr varScale="1">
        <p:scale>
          <a:sx n="72" d="100"/>
          <a:sy n="72" d="100"/>
        </p:scale>
        <p:origin x="-78" y="1152"/>
      </p:cViewPr>
      <p:guideLst>
        <p:guide orient="horz" pos="1526"/>
        <p:guide pos="28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9" Type="http://schemas.openxmlformats.org/officeDocument/2006/relationships/font" Target="fonts/font8.fntdata"/><Relationship Id="rId48" Type="http://schemas.openxmlformats.org/officeDocument/2006/relationships/font" Target="fonts/font7.fntdata"/><Relationship Id="rId47" Type="http://schemas.openxmlformats.org/officeDocument/2006/relationships/font" Target="fonts/font6.fntdata"/><Relationship Id="rId46" Type="http://schemas.openxmlformats.org/officeDocument/2006/relationships/font" Target="fonts/font5.fntdata"/><Relationship Id="rId45" Type="http://schemas.openxmlformats.org/officeDocument/2006/relationships/font" Target="fonts/font4.fntdata"/><Relationship Id="rId44" Type="http://schemas.openxmlformats.org/officeDocument/2006/relationships/font" Target="fonts/font3.fntdata"/><Relationship Id="rId43" Type="http://schemas.openxmlformats.org/officeDocument/2006/relationships/font" Target="fonts/font2.fntdata"/><Relationship Id="rId42" Type="http://schemas.openxmlformats.org/officeDocument/2006/relationships/font" Target="fonts/font1.fntdata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9" Type="http://schemas.openxmlformats.org/officeDocument/2006/relationships/image" Target="../media/image65.wmf"/><Relationship Id="rId8" Type="http://schemas.openxmlformats.org/officeDocument/2006/relationships/image" Target="../media/image59.wmf"/><Relationship Id="rId7" Type="http://schemas.openxmlformats.org/officeDocument/2006/relationships/image" Target="../media/image58.wmf"/><Relationship Id="rId6" Type="http://schemas.openxmlformats.org/officeDocument/2006/relationships/image" Target="../media/image64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5" Type="http://schemas.openxmlformats.org/officeDocument/2006/relationships/image" Target="../media/image69.wmf"/><Relationship Id="rId4" Type="http://schemas.openxmlformats.org/officeDocument/2006/relationships/image" Target="../media/image68.wmf"/><Relationship Id="rId3" Type="http://schemas.openxmlformats.org/officeDocument/2006/relationships/image" Target="../media/image67.wmf"/><Relationship Id="rId2" Type="http://schemas.openxmlformats.org/officeDocument/2006/relationships/image" Target="../media/image63.wmf"/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7" Type="http://schemas.openxmlformats.org/officeDocument/2006/relationships/image" Target="../media/image76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36.wmf"/></Relationships>
</file>

<file path=ppt/drawings/_rels/vmlDrawing13.vml.rels><?xml version="1.0" encoding="UTF-8" standalone="yes"?>
<Relationships xmlns="http://schemas.openxmlformats.org/package/2006/relationships"><Relationship Id="rId9" Type="http://schemas.openxmlformats.org/officeDocument/2006/relationships/image" Target="../media/image83.wmf"/><Relationship Id="rId8" Type="http://schemas.openxmlformats.org/officeDocument/2006/relationships/image" Target="../media/image82.wmf"/><Relationship Id="rId7" Type="http://schemas.openxmlformats.org/officeDocument/2006/relationships/image" Target="../media/image81.wmf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Relationship Id="rId3" Type="http://schemas.openxmlformats.org/officeDocument/2006/relationships/image" Target="../media/image77.wmf"/><Relationship Id="rId2" Type="http://schemas.openxmlformats.org/officeDocument/2006/relationships/image" Target="../media/image71.wmf"/><Relationship Id="rId11" Type="http://schemas.openxmlformats.org/officeDocument/2006/relationships/image" Target="../media/image85.wmf"/><Relationship Id="rId10" Type="http://schemas.openxmlformats.org/officeDocument/2006/relationships/image" Target="../media/image84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9" Type="http://schemas.openxmlformats.org/officeDocument/2006/relationships/image" Target="../media/image92.wmf"/><Relationship Id="rId8" Type="http://schemas.openxmlformats.org/officeDocument/2006/relationships/image" Target="../media/image91.wmf"/><Relationship Id="rId7" Type="http://schemas.openxmlformats.org/officeDocument/2006/relationships/image" Target="../media/image90.wmf"/><Relationship Id="rId6" Type="http://schemas.openxmlformats.org/officeDocument/2006/relationships/image" Target="../media/image89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Relationship Id="rId3" Type="http://schemas.openxmlformats.org/officeDocument/2006/relationships/image" Target="../media/image86.wmf"/><Relationship Id="rId2" Type="http://schemas.openxmlformats.org/officeDocument/2006/relationships/image" Target="../media/image71.wmf"/><Relationship Id="rId10" Type="http://schemas.openxmlformats.org/officeDocument/2006/relationships/image" Target="../media/image93.wmf"/><Relationship Id="rId1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9" Type="http://schemas.openxmlformats.org/officeDocument/2006/relationships/image" Target="../media/image100.wmf"/><Relationship Id="rId8" Type="http://schemas.openxmlformats.org/officeDocument/2006/relationships/image" Target="../media/image91.wmf"/><Relationship Id="rId7" Type="http://schemas.openxmlformats.org/officeDocument/2006/relationships/image" Target="../media/image99.wmf"/><Relationship Id="rId6" Type="http://schemas.openxmlformats.org/officeDocument/2006/relationships/image" Target="../media/image71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6" Type="http://schemas.openxmlformats.org/officeDocument/2006/relationships/image" Target="../media/image106.wmf"/><Relationship Id="rId15" Type="http://schemas.openxmlformats.org/officeDocument/2006/relationships/image" Target="../media/image105.wmf"/><Relationship Id="rId14" Type="http://schemas.openxmlformats.org/officeDocument/2006/relationships/image" Target="../media/image104.wmf"/><Relationship Id="rId13" Type="http://schemas.openxmlformats.org/officeDocument/2006/relationships/image" Target="../media/image103.wmf"/><Relationship Id="rId12" Type="http://schemas.openxmlformats.org/officeDocument/2006/relationships/image" Target="../media/image102.wmf"/><Relationship Id="rId11" Type="http://schemas.openxmlformats.org/officeDocument/2006/relationships/image" Target="../media/image101.wmf"/><Relationship Id="rId10" Type="http://schemas.openxmlformats.org/officeDocument/2006/relationships/image" Target="../media/image89.wmf"/><Relationship Id="rId1" Type="http://schemas.openxmlformats.org/officeDocument/2006/relationships/image" Target="../media/image3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wmf"/><Relationship Id="rId2" Type="http://schemas.openxmlformats.org/officeDocument/2006/relationships/image" Target="../media/image112.wmf"/><Relationship Id="rId1" Type="http://schemas.openxmlformats.org/officeDocument/2006/relationships/image" Target="../media/image36.wmf"/></Relationships>
</file>

<file path=ppt/drawings/_rels/vmlDrawing18.vml.rels><?xml version="1.0" encoding="UTF-8" standalone="yes"?>
<Relationships xmlns="http://schemas.openxmlformats.org/package/2006/relationships"><Relationship Id="rId4" Type="http://schemas.openxmlformats.org/officeDocument/2006/relationships/image" Target="../media/image117.wmf"/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36.wmf"/></Relationships>
</file>

<file path=ppt/drawings/_rels/vmlDrawing19.vml.rels><?xml version="1.0" encoding="UTF-8" standalone="yes"?>
<Relationships xmlns="http://schemas.openxmlformats.org/package/2006/relationships"><Relationship Id="rId7" Type="http://schemas.openxmlformats.org/officeDocument/2006/relationships/image" Target="../media/image127.wmf"/><Relationship Id="rId6" Type="http://schemas.openxmlformats.org/officeDocument/2006/relationships/image" Target="../media/image126.wmf"/><Relationship Id="rId5" Type="http://schemas.openxmlformats.org/officeDocument/2006/relationships/image" Target="../media/image125.wmf"/><Relationship Id="rId4" Type="http://schemas.openxmlformats.org/officeDocument/2006/relationships/image" Target="../media/image124.wmf"/><Relationship Id="rId3" Type="http://schemas.openxmlformats.org/officeDocument/2006/relationships/image" Target="../media/image123.wmf"/><Relationship Id="rId2" Type="http://schemas.openxmlformats.org/officeDocument/2006/relationships/image" Target="../media/image122.wmf"/><Relationship Id="rId1" Type="http://schemas.openxmlformats.org/officeDocument/2006/relationships/image" Target="../media/image121.wmf"/></Relationships>
</file>

<file path=ppt/drawings/_rels/vmlDrawing2.vml.rels><?xml version="1.0" encoding="UTF-8" standalone="yes"?>
<Relationships xmlns="http://schemas.openxmlformats.org/package/2006/relationships"><Relationship Id="rId9" Type="http://schemas.openxmlformats.org/officeDocument/2006/relationships/image" Target="../media/image17.wmf"/><Relationship Id="rId8" Type="http://schemas.openxmlformats.org/officeDocument/2006/relationships/image" Target="../media/image16.wmf"/><Relationship Id="rId7" Type="http://schemas.openxmlformats.org/officeDocument/2006/relationships/image" Target="../media/image15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3" Type="http://schemas.openxmlformats.org/officeDocument/2006/relationships/image" Target="../media/image22.wmf"/><Relationship Id="rId12" Type="http://schemas.openxmlformats.org/officeDocument/2006/relationships/image" Target="../media/image21.wmf"/><Relationship Id="rId11" Type="http://schemas.openxmlformats.org/officeDocument/2006/relationships/image" Target="../media/image20.wmf"/><Relationship Id="rId10" Type="http://schemas.openxmlformats.org/officeDocument/2006/relationships/image" Target="../media/image18.wmf"/><Relationship Id="rId1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21.vml.rels><?xml version="1.0" encoding="UTF-8" standalone="yes"?>
<Relationships xmlns="http://schemas.openxmlformats.org/package/2006/relationships"><Relationship Id="rId4" Type="http://schemas.openxmlformats.org/officeDocument/2006/relationships/image" Target="../media/image137.wmf"/><Relationship Id="rId3" Type="http://schemas.openxmlformats.org/officeDocument/2006/relationships/image" Target="../media/image136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wmf"/><Relationship Id="rId7" Type="http://schemas.openxmlformats.org/officeDocument/2006/relationships/image" Target="../media/image144.wmf"/><Relationship Id="rId6" Type="http://schemas.openxmlformats.org/officeDocument/2006/relationships/image" Target="../media/image143.wmf"/><Relationship Id="rId5" Type="http://schemas.openxmlformats.org/officeDocument/2006/relationships/image" Target="../media/image142.wmf"/><Relationship Id="rId4" Type="http://schemas.openxmlformats.org/officeDocument/2006/relationships/image" Target="../media/image141.wmf"/><Relationship Id="rId3" Type="http://schemas.openxmlformats.org/officeDocument/2006/relationships/image" Target="../media/image140.wmf"/><Relationship Id="rId2" Type="http://schemas.openxmlformats.org/officeDocument/2006/relationships/image" Target="../media/image136.wmf"/><Relationship Id="rId1" Type="http://schemas.openxmlformats.org/officeDocument/2006/relationships/image" Target="../media/image139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wmf"/><Relationship Id="rId7" Type="http://schemas.openxmlformats.org/officeDocument/2006/relationships/image" Target="../media/image152.wmf"/><Relationship Id="rId6" Type="http://schemas.openxmlformats.org/officeDocument/2006/relationships/image" Target="../media/image151.wmf"/><Relationship Id="rId5" Type="http://schemas.openxmlformats.org/officeDocument/2006/relationships/image" Target="../media/image150.wmf"/><Relationship Id="rId4" Type="http://schemas.openxmlformats.org/officeDocument/2006/relationships/image" Target="../media/image149.wmf"/><Relationship Id="rId3" Type="http://schemas.openxmlformats.org/officeDocument/2006/relationships/image" Target="../media/image148.wmf"/><Relationship Id="rId2" Type="http://schemas.openxmlformats.org/officeDocument/2006/relationships/image" Target="../media/image147.wmf"/><Relationship Id="rId1" Type="http://schemas.openxmlformats.org/officeDocument/2006/relationships/image" Target="../media/image146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wmf"/><Relationship Id="rId2" Type="http://schemas.openxmlformats.org/officeDocument/2006/relationships/image" Target="../media/image155.wmf"/><Relationship Id="rId1" Type="http://schemas.openxmlformats.org/officeDocument/2006/relationships/image" Target="../media/image154.wmf"/></Relationships>
</file>

<file path=ppt/drawings/_rels/vmlDrawing25.vml.rels><?xml version="1.0" encoding="UTF-8" standalone="yes"?>
<Relationships xmlns="http://schemas.openxmlformats.org/package/2006/relationships"><Relationship Id="rId9" Type="http://schemas.openxmlformats.org/officeDocument/2006/relationships/image" Target="../media/image165.wmf"/><Relationship Id="rId8" Type="http://schemas.openxmlformats.org/officeDocument/2006/relationships/image" Target="../media/image164.wmf"/><Relationship Id="rId7" Type="http://schemas.openxmlformats.org/officeDocument/2006/relationships/image" Target="../media/image163.wmf"/><Relationship Id="rId6" Type="http://schemas.openxmlformats.org/officeDocument/2006/relationships/image" Target="../media/image162.wmf"/><Relationship Id="rId5" Type="http://schemas.openxmlformats.org/officeDocument/2006/relationships/image" Target="../media/image161.wmf"/><Relationship Id="rId4" Type="http://schemas.openxmlformats.org/officeDocument/2006/relationships/image" Target="../media/image160.wmf"/><Relationship Id="rId3" Type="http://schemas.openxmlformats.org/officeDocument/2006/relationships/image" Target="../media/image159.wmf"/><Relationship Id="rId2" Type="http://schemas.openxmlformats.org/officeDocument/2006/relationships/image" Target="../media/image158.wmf"/><Relationship Id="rId12" Type="http://schemas.openxmlformats.org/officeDocument/2006/relationships/image" Target="../media/image168.wmf"/><Relationship Id="rId11" Type="http://schemas.openxmlformats.org/officeDocument/2006/relationships/image" Target="../media/image167.wmf"/><Relationship Id="rId10" Type="http://schemas.openxmlformats.org/officeDocument/2006/relationships/image" Target="../media/image166.wmf"/><Relationship Id="rId1" Type="http://schemas.openxmlformats.org/officeDocument/2006/relationships/image" Target="../media/image157.wmf"/></Relationships>
</file>

<file path=ppt/drawings/_rels/vmlDrawing26.vml.rels><?xml version="1.0" encoding="UTF-8" standalone="yes"?>
<Relationships xmlns="http://schemas.openxmlformats.org/package/2006/relationships"><Relationship Id="rId9" Type="http://schemas.openxmlformats.org/officeDocument/2006/relationships/image" Target="../media/image175.wmf"/><Relationship Id="rId8" Type="http://schemas.openxmlformats.org/officeDocument/2006/relationships/image" Target="../media/image174.wmf"/><Relationship Id="rId7" Type="http://schemas.openxmlformats.org/officeDocument/2006/relationships/image" Target="../media/image173.wmf"/><Relationship Id="rId6" Type="http://schemas.openxmlformats.org/officeDocument/2006/relationships/image" Target="../media/image172.wmf"/><Relationship Id="rId5" Type="http://schemas.openxmlformats.org/officeDocument/2006/relationships/image" Target="../media/image171.wmf"/><Relationship Id="rId4" Type="http://schemas.openxmlformats.org/officeDocument/2006/relationships/image" Target="../media/image170.wmf"/><Relationship Id="rId3" Type="http://schemas.openxmlformats.org/officeDocument/2006/relationships/image" Target="../media/image169.wmf"/><Relationship Id="rId2" Type="http://schemas.openxmlformats.org/officeDocument/2006/relationships/image" Target="../media/image158.wmf"/><Relationship Id="rId14" Type="http://schemas.openxmlformats.org/officeDocument/2006/relationships/image" Target="../media/image180.wmf"/><Relationship Id="rId13" Type="http://schemas.openxmlformats.org/officeDocument/2006/relationships/image" Target="../media/image179.wmf"/><Relationship Id="rId12" Type="http://schemas.openxmlformats.org/officeDocument/2006/relationships/image" Target="../media/image178.wmf"/><Relationship Id="rId11" Type="http://schemas.openxmlformats.org/officeDocument/2006/relationships/image" Target="../media/image177.wmf"/><Relationship Id="rId10" Type="http://schemas.openxmlformats.org/officeDocument/2006/relationships/image" Target="../media/image176.wmf"/><Relationship Id="rId1" Type="http://schemas.openxmlformats.org/officeDocument/2006/relationships/image" Target="../media/image157.wmf"/></Relationships>
</file>

<file path=ppt/drawings/_rels/vmlDrawing3.vml.rels><?xml version="1.0" encoding="UTF-8" standalone="yes"?>
<Relationships xmlns="http://schemas.openxmlformats.org/package/2006/relationships"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32.wmf"/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4" Type="http://schemas.openxmlformats.org/officeDocument/2006/relationships/image" Target="../media/image32.wmf"/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5" Type="http://schemas.openxmlformats.org/officeDocument/2006/relationships/image" Target="../media/image39.wmf"/><Relationship Id="rId4" Type="http://schemas.openxmlformats.org/officeDocument/2006/relationships/image" Target="../media/image38.wmf"/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7" Type="http://schemas.openxmlformats.org/officeDocument/2006/relationships/image" Target="../media/image44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Relationship Id="rId3" Type="http://schemas.openxmlformats.org/officeDocument/2006/relationships/image" Target="../media/image39.wmf"/><Relationship Id="rId2" Type="http://schemas.openxmlformats.org/officeDocument/2006/relationships/image" Target="../media/image36.wmf"/><Relationship Id="rId1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5" Type="http://schemas.openxmlformats.org/officeDocument/2006/relationships/image" Target="../media/image49.wmf"/><Relationship Id="rId4" Type="http://schemas.openxmlformats.org/officeDocument/2006/relationships/image" Target="../media/image48.wmf"/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9" Type="http://schemas.openxmlformats.org/officeDocument/2006/relationships/image" Target="../media/image58.wmf"/><Relationship Id="rId8" Type="http://schemas.openxmlformats.org/officeDocument/2006/relationships/image" Target="../media/image57.wmf"/><Relationship Id="rId7" Type="http://schemas.openxmlformats.org/officeDocument/2006/relationships/image" Target="../media/image56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1" Type="http://schemas.openxmlformats.org/officeDocument/2006/relationships/image" Target="../media/image60.wmf"/><Relationship Id="rId10" Type="http://schemas.openxmlformats.org/officeDocument/2006/relationships/image" Target="../media/image59.wmf"/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7FD7A-F41B-4FED-8E35-F78DB9F4D0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257" y="624114"/>
            <a:ext cx="3192647" cy="523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6096" y="629351"/>
            <a:ext cx="326465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7493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5" y="484141"/>
            <a:ext cx="118494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1023402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1425575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1660525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20955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0" y="34544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2347913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277495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0" y="41148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5663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3009900"/>
            <a:ext cx="257175" cy="1905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6383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3454400"/>
            <a:ext cx="1638300" cy="6604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1562100" y="749300"/>
            <a:ext cx="7581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0" y="7493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0" y="14097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flipH="1">
            <a:off x="0" y="20955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flipH="1">
            <a:off x="0" y="2755900"/>
            <a:ext cx="16383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32080" y="91821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课题背景及内容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2080" y="155448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2080" y="222527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132080" y="290345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32080" y="3604498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sz="1600" dirty="0">
              <a:solidFill>
                <a:schemeClr val="bg1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07" y="5750"/>
            <a:ext cx="555303" cy="55530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 userDrawn="1"/>
        </p:nvSpPr>
        <p:spPr>
          <a:xfrm>
            <a:off x="246226" y="484141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你学习的名称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 userDrawn="1"/>
        </p:nvSpPr>
        <p:spPr>
          <a:xfrm rot="5400000">
            <a:off x="-33338" y="3689350"/>
            <a:ext cx="257175" cy="190500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../media/image2.jpeg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9E4D-0BE1-4AAA-A57B-DA425863F4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EBC7A-FD02-486B-81B5-A845787C689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microsoft.com/office/2007/relationships/hdphoto" Target="../media/hdphoto2.wdp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0.bin"/><Relationship Id="rId8" Type="http://schemas.openxmlformats.org/officeDocument/2006/relationships/image" Target="../media/image48.wmf"/><Relationship Id="rId7" Type="http://schemas.openxmlformats.org/officeDocument/2006/relationships/oleObject" Target="../embeddings/oleObject59.bin"/><Relationship Id="rId6" Type="http://schemas.openxmlformats.org/officeDocument/2006/relationships/image" Target="../media/image47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46.wmf"/><Relationship Id="rId3" Type="http://schemas.openxmlformats.org/officeDocument/2006/relationships/oleObject" Target="../embeddings/oleObject57.bin"/><Relationship Id="rId2" Type="http://schemas.openxmlformats.org/officeDocument/2006/relationships/image" Target="../media/image36.wmf"/><Relationship Id="rId15" Type="http://schemas.openxmlformats.org/officeDocument/2006/relationships/notesSlide" Target="../notesSlides/notesSlide10.xml"/><Relationship Id="rId14" Type="http://schemas.openxmlformats.org/officeDocument/2006/relationships/vmlDrawing" Target="../drawings/vmlDrawing8.v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8.xml"/><Relationship Id="rId11" Type="http://schemas.openxmlformats.org/officeDocument/2006/relationships/image" Target="../media/image50.png"/><Relationship Id="rId10" Type="http://schemas.openxmlformats.org/officeDocument/2006/relationships/image" Target="../media/image49.wmf"/><Relationship Id="rId1" Type="http://schemas.openxmlformats.org/officeDocument/2006/relationships/oleObject" Target="../embeddings/oleObject56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5.bin"/><Relationship Id="rId8" Type="http://schemas.openxmlformats.org/officeDocument/2006/relationships/image" Target="../media/image53.wmf"/><Relationship Id="rId7" Type="http://schemas.openxmlformats.org/officeDocument/2006/relationships/oleObject" Target="../embeddings/oleObject64.bin"/><Relationship Id="rId6" Type="http://schemas.openxmlformats.org/officeDocument/2006/relationships/image" Target="../media/image52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51.wmf"/><Relationship Id="rId3" Type="http://schemas.openxmlformats.org/officeDocument/2006/relationships/oleObject" Target="../embeddings/oleObject62.bin"/><Relationship Id="rId29" Type="http://schemas.openxmlformats.org/officeDocument/2006/relationships/notesSlide" Target="../notesSlides/notesSlide11.xml"/><Relationship Id="rId28" Type="http://schemas.openxmlformats.org/officeDocument/2006/relationships/vmlDrawing" Target="../drawings/vmlDrawing9.vml"/><Relationship Id="rId27" Type="http://schemas.openxmlformats.org/officeDocument/2006/relationships/slideLayout" Target="../slideLayouts/slideLayout1.xml"/><Relationship Id="rId26" Type="http://schemas.openxmlformats.org/officeDocument/2006/relationships/tags" Target="../tags/tag9.xml"/><Relationship Id="rId25" Type="http://schemas.openxmlformats.org/officeDocument/2006/relationships/image" Target="../media/image61.png"/><Relationship Id="rId24" Type="http://schemas.openxmlformats.org/officeDocument/2006/relationships/image" Target="../media/image60.wmf"/><Relationship Id="rId23" Type="http://schemas.openxmlformats.org/officeDocument/2006/relationships/oleObject" Target="../embeddings/oleObject73.bin"/><Relationship Id="rId22" Type="http://schemas.openxmlformats.org/officeDocument/2006/relationships/image" Target="../media/image59.wmf"/><Relationship Id="rId21" Type="http://schemas.openxmlformats.org/officeDocument/2006/relationships/oleObject" Target="../embeddings/oleObject72.bin"/><Relationship Id="rId20" Type="http://schemas.openxmlformats.org/officeDocument/2006/relationships/image" Target="../media/image58.wmf"/><Relationship Id="rId2" Type="http://schemas.openxmlformats.org/officeDocument/2006/relationships/image" Target="../media/image36.wmf"/><Relationship Id="rId19" Type="http://schemas.openxmlformats.org/officeDocument/2006/relationships/oleObject" Target="../embeddings/oleObject71.bin"/><Relationship Id="rId18" Type="http://schemas.openxmlformats.org/officeDocument/2006/relationships/oleObject" Target="../embeddings/oleObject70.bin"/><Relationship Id="rId17" Type="http://schemas.openxmlformats.org/officeDocument/2006/relationships/image" Target="../media/image57.wmf"/><Relationship Id="rId16" Type="http://schemas.openxmlformats.org/officeDocument/2006/relationships/oleObject" Target="../embeddings/oleObject69.bin"/><Relationship Id="rId15" Type="http://schemas.openxmlformats.org/officeDocument/2006/relationships/oleObject" Target="../embeddings/oleObject68.bin"/><Relationship Id="rId14" Type="http://schemas.openxmlformats.org/officeDocument/2006/relationships/image" Target="../media/image56.wmf"/><Relationship Id="rId13" Type="http://schemas.openxmlformats.org/officeDocument/2006/relationships/oleObject" Target="../embeddings/oleObject67.bin"/><Relationship Id="rId12" Type="http://schemas.openxmlformats.org/officeDocument/2006/relationships/image" Target="../media/image55.wmf"/><Relationship Id="rId11" Type="http://schemas.openxmlformats.org/officeDocument/2006/relationships/oleObject" Target="../embeddings/oleObject66.bin"/><Relationship Id="rId10" Type="http://schemas.openxmlformats.org/officeDocument/2006/relationships/image" Target="../media/image54.wmf"/><Relationship Id="rId1" Type="http://schemas.openxmlformats.org/officeDocument/2006/relationships/oleObject" Target="../embeddings/oleObject61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78.bin"/><Relationship Id="rId8" Type="http://schemas.openxmlformats.org/officeDocument/2006/relationships/image" Target="../media/image56.wmf"/><Relationship Id="rId7" Type="http://schemas.openxmlformats.org/officeDocument/2006/relationships/oleObject" Target="../embeddings/oleObject77.bin"/><Relationship Id="rId6" Type="http://schemas.openxmlformats.org/officeDocument/2006/relationships/image" Target="../media/image63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62.wmf"/><Relationship Id="rId32" Type="http://schemas.openxmlformats.org/officeDocument/2006/relationships/notesSlide" Target="../notesSlides/notesSlide12.xml"/><Relationship Id="rId31" Type="http://schemas.openxmlformats.org/officeDocument/2006/relationships/vmlDrawing" Target="../drawings/vmlDrawing10.vml"/><Relationship Id="rId30" Type="http://schemas.openxmlformats.org/officeDocument/2006/relationships/slideLayout" Target="../slideLayouts/slideLayout1.xml"/><Relationship Id="rId3" Type="http://schemas.openxmlformats.org/officeDocument/2006/relationships/oleObject" Target="../embeddings/oleObject75.bin"/><Relationship Id="rId29" Type="http://schemas.openxmlformats.org/officeDocument/2006/relationships/tags" Target="../tags/tag10.xml"/><Relationship Id="rId28" Type="http://schemas.openxmlformats.org/officeDocument/2006/relationships/oleObject" Target="../embeddings/oleObject91.bin"/><Relationship Id="rId27" Type="http://schemas.openxmlformats.org/officeDocument/2006/relationships/oleObject" Target="../embeddings/oleObject90.bin"/><Relationship Id="rId26" Type="http://schemas.openxmlformats.org/officeDocument/2006/relationships/oleObject" Target="../embeddings/oleObject89.bin"/><Relationship Id="rId25" Type="http://schemas.openxmlformats.org/officeDocument/2006/relationships/image" Target="../media/image66.png"/><Relationship Id="rId24" Type="http://schemas.openxmlformats.org/officeDocument/2006/relationships/oleObject" Target="../embeddings/oleObject88.bin"/><Relationship Id="rId23" Type="http://schemas.openxmlformats.org/officeDocument/2006/relationships/oleObject" Target="../embeddings/oleObject87.bin"/><Relationship Id="rId22" Type="http://schemas.openxmlformats.org/officeDocument/2006/relationships/oleObject" Target="../embeddings/oleObject86.bin"/><Relationship Id="rId21" Type="http://schemas.openxmlformats.org/officeDocument/2006/relationships/oleObject" Target="../embeddings/oleObject85.bin"/><Relationship Id="rId20" Type="http://schemas.openxmlformats.org/officeDocument/2006/relationships/image" Target="../media/image65.wmf"/><Relationship Id="rId2" Type="http://schemas.openxmlformats.org/officeDocument/2006/relationships/image" Target="../media/image36.wmf"/><Relationship Id="rId19" Type="http://schemas.openxmlformats.org/officeDocument/2006/relationships/oleObject" Target="../embeddings/oleObject84.bin"/><Relationship Id="rId18" Type="http://schemas.openxmlformats.org/officeDocument/2006/relationships/oleObject" Target="../embeddings/oleObject83.bin"/><Relationship Id="rId17" Type="http://schemas.openxmlformats.org/officeDocument/2006/relationships/oleObject" Target="../embeddings/oleObject82.bin"/><Relationship Id="rId16" Type="http://schemas.openxmlformats.org/officeDocument/2006/relationships/image" Target="../media/image59.wmf"/><Relationship Id="rId15" Type="http://schemas.openxmlformats.org/officeDocument/2006/relationships/oleObject" Target="../embeddings/oleObject81.bin"/><Relationship Id="rId14" Type="http://schemas.openxmlformats.org/officeDocument/2006/relationships/image" Target="../media/image58.wmf"/><Relationship Id="rId13" Type="http://schemas.openxmlformats.org/officeDocument/2006/relationships/oleObject" Target="../embeddings/oleObject80.bin"/><Relationship Id="rId12" Type="http://schemas.openxmlformats.org/officeDocument/2006/relationships/image" Target="../media/image64.wmf"/><Relationship Id="rId11" Type="http://schemas.openxmlformats.org/officeDocument/2006/relationships/oleObject" Target="../embeddings/oleObject79.bin"/><Relationship Id="rId10" Type="http://schemas.openxmlformats.org/officeDocument/2006/relationships/image" Target="../media/image57.wmf"/><Relationship Id="rId1" Type="http://schemas.openxmlformats.org/officeDocument/2006/relationships/oleObject" Target="../embeddings/oleObject74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97.bin"/><Relationship Id="rId8" Type="http://schemas.openxmlformats.org/officeDocument/2006/relationships/image" Target="../media/image67.wmf"/><Relationship Id="rId7" Type="http://schemas.openxmlformats.org/officeDocument/2006/relationships/oleObject" Target="../embeddings/oleObject96.bin"/><Relationship Id="rId6" Type="http://schemas.openxmlformats.org/officeDocument/2006/relationships/oleObject" Target="../embeddings/oleObject95.bin"/><Relationship Id="rId5" Type="http://schemas.openxmlformats.org/officeDocument/2006/relationships/oleObject" Target="../embeddings/oleObject94.bin"/><Relationship Id="rId4" Type="http://schemas.openxmlformats.org/officeDocument/2006/relationships/image" Target="../media/image63.wmf"/><Relationship Id="rId3" Type="http://schemas.openxmlformats.org/officeDocument/2006/relationships/oleObject" Target="../embeddings/oleObject93.bin"/><Relationship Id="rId2" Type="http://schemas.openxmlformats.org/officeDocument/2006/relationships/image" Target="../media/image36.wmf"/><Relationship Id="rId17" Type="http://schemas.openxmlformats.org/officeDocument/2006/relationships/notesSlide" Target="../notesSlides/notesSlide13.xml"/><Relationship Id="rId16" Type="http://schemas.openxmlformats.org/officeDocument/2006/relationships/vmlDrawing" Target="../drawings/vmlDrawing11.v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11.xml"/><Relationship Id="rId13" Type="http://schemas.openxmlformats.org/officeDocument/2006/relationships/image" Target="../media/image70.png"/><Relationship Id="rId12" Type="http://schemas.openxmlformats.org/officeDocument/2006/relationships/image" Target="../media/image69.wmf"/><Relationship Id="rId11" Type="http://schemas.openxmlformats.org/officeDocument/2006/relationships/oleObject" Target="../embeddings/oleObject98.bin"/><Relationship Id="rId10" Type="http://schemas.openxmlformats.org/officeDocument/2006/relationships/image" Target="../media/image68.wmf"/><Relationship Id="rId1" Type="http://schemas.openxmlformats.org/officeDocument/2006/relationships/oleObject" Target="../embeddings/oleObject92.bin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03.bin"/><Relationship Id="rId8" Type="http://schemas.openxmlformats.org/officeDocument/2006/relationships/image" Target="../media/image73.wmf"/><Relationship Id="rId7" Type="http://schemas.openxmlformats.org/officeDocument/2006/relationships/oleObject" Target="../embeddings/oleObject102.bin"/><Relationship Id="rId6" Type="http://schemas.openxmlformats.org/officeDocument/2006/relationships/image" Target="../media/image72.wmf"/><Relationship Id="rId5" Type="http://schemas.openxmlformats.org/officeDocument/2006/relationships/oleObject" Target="../embeddings/oleObject101.bin"/><Relationship Id="rId4" Type="http://schemas.openxmlformats.org/officeDocument/2006/relationships/image" Target="../media/image71.wmf"/><Relationship Id="rId3" Type="http://schemas.openxmlformats.org/officeDocument/2006/relationships/oleObject" Target="../embeddings/oleObject100.bin"/><Relationship Id="rId21" Type="http://schemas.openxmlformats.org/officeDocument/2006/relationships/notesSlide" Target="../notesSlides/notesSlide14.xml"/><Relationship Id="rId20" Type="http://schemas.openxmlformats.org/officeDocument/2006/relationships/vmlDrawing" Target="../drawings/vmlDrawing12.vml"/><Relationship Id="rId2" Type="http://schemas.openxmlformats.org/officeDocument/2006/relationships/image" Target="../media/image36.wmf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12.xml"/><Relationship Id="rId17" Type="http://schemas.openxmlformats.org/officeDocument/2006/relationships/image" Target="../media/image76.wmf"/><Relationship Id="rId16" Type="http://schemas.openxmlformats.org/officeDocument/2006/relationships/oleObject" Target="../embeddings/oleObject108.bin"/><Relationship Id="rId15" Type="http://schemas.openxmlformats.org/officeDocument/2006/relationships/oleObject" Target="../embeddings/oleObject107.bin"/><Relationship Id="rId14" Type="http://schemas.openxmlformats.org/officeDocument/2006/relationships/oleObject" Target="../embeddings/oleObject106.bin"/><Relationship Id="rId13" Type="http://schemas.openxmlformats.org/officeDocument/2006/relationships/image" Target="../media/image75.wmf"/><Relationship Id="rId12" Type="http://schemas.openxmlformats.org/officeDocument/2006/relationships/oleObject" Target="../embeddings/oleObject105.bin"/><Relationship Id="rId11" Type="http://schemas.openxmlformats.org/officeDocument/2006/relationships/oleObject" Target="../embeddings/oleObject104.bin"/><Relationship Id="rId10" Type="http://schemas.openxmlformats.org/officeDocument/2006/relationships/image" Target="../media/image74.wmf"/><Relationship Id="rId1" Type="http://schemas.openxmlformats.org/officeDocument/2006/relationships/oleObject" Target="../embeddings/oleObject99.bin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13.bin"/><Relationship Id="rId8" Type="http://schemas.openxmlformats.org/officeDocument/2006/relationships/image" Target="../media/image78.wmf"/><Relationship Id="rId7" Type="http://schemas.openxmlformats.org/officeDocument/2006/relationships/oleObject" Target="../embeddings/oleObject112.bin"/><Relationship Id="rId6" Type="http://schemas.openxmlformats.org/officeDocument/2006/relationships/image" Target="../media/image77.wmf"/><Relationship Id="rId5" Type="http://schemas.openxmlformats.org/officeDocument/2006/relationships/oleObject" Target="../embeddings/oleObject111.bin"/><Relationship Id="rId4" Type="http://schemas.openxmlformats.org/officeDocument/2006/relationships/image" Target="../media/image71.wmf"/><Relationship Id="rId31" Type="http://schemas.openxmlformats.org/officeDocument/2006/relationships/notesSlide" Target="../notesSlides/notesSlide15.xml"/><Relationship Id="rId30" Type="http://schemas.openxmlformats.org/officeDocument/2006/relationships/vmlDrawing" Target="../drawings/vmlDrawing13.vml"/><Relationship Id="rId3" Type="http://schemas.openxmlformats.org/officeDocument/2006/relationships/oleObject" Target="../embeddings/oleObject110.bin"/><Relationship Id="rId29" Type="http://schemas.openxmlformats.org/officeDocument/2006/relationships/slideLayout" Target="../slideLayouts/slideLayout1.xml"/><Relationship Id="rId28" Type="http://schemas.openxmlformats.org/officeDocument/2006/relationships/tags" Target="../tags/tag13.xml"/><Relationship Id="rId27" Type="http://schemas.openxmlformats.org/officeDocument/2006/relationships/image" Target="../media/image85.wmf"/><Relationship Id="rId26" Type="http://schemas.openxmlformats.org/officeDocument/2006/relationships/oleObject" Target="../embeddings/oleObject124.bin"/><Relationship Id="rId25" Type="http://schemas.openxmlformats.org/officeDocument/2006/relationships/image" Target="../media/image84.wmf"/><Relationship Id="rId24" Type="http://schemas.openxmlformats.org/officeDocument/2006/relationships/oleObject" Target="../embeddings/oleObject123.bin"/><Relationship Id="rId23" Type="http://schemas.openxmlformats.org/officeDocument/2006/relationships/image" Target="../media/image83.wmf"/><Relationship Id="rId22" Type="http://schemas.openxmlformats.org/officeDocument/2006/relationships/oleObject" Target="../embeddings/oleObject122.bin"/><Relationship Id="rId21" Type="http://schemas.openxmlformats.org/officeDocument/2006/relationships/oleObject" Target="../embeddings/oleObject121.bin"/><Relationship Id="rId20" Type="http://schemas.openxmlformats.org/officeDocument/2006/relationships/image" Target="../media/image82.wmf"/><Relationship Id="rId2" Type="http://schemas.openxmlformats.org/officeDocument/2006/relationships/image" Target="../media/image36.wmf"/><Relationship Id="rId19" Type="http://schemas.openxmlformats.org/officeDocument/2006/relationships/oleObject" Target="../embeddings/oleObject120.bin"/><Relationship Id="rId18" Type="http://schemas.openxmlformats.org/officeDocument/2006/relationships/image" Target="../media/image81.wmf"/><Relationship Id="rId17" Type="http://schemas.openxmlformats.org/officeDocument/2006/relationships/oleObject" Target="../embeddings/oleObject119.bin"/><Relationship Id="rId16" Type="http://schemas.openxmlformats.org/officeDocument/2006/relationships/oleObject" Target="../embeddings/oleObject118.bin"/><Relationship Id="rId15" Type="http://schemas.openxmlformats.org/officeDocument/2006/relationships/oleObject" Target="../embeddings/oleObject117.bin"/><Relationship Id="rId14" Type="http://schemas.openxmlformats.org/officeDocument/2006/relationships/oleObject" Target="../embeddings/oleObject116.bin"/><Relationship Id="rId13" Type="http://schemas.openxmlformats.org/officeDocument/2006/relationships/image" Target="../media/image80.wmf"/><Relationship Id="rId12" Type="http://schemas.openxmlformats.org/officeDocument/2006/relationships/oleObject" Target="../embeddings/oleObject115.bin"/><Relationship Id="rId11" Type="http://schemas.openxmlformats.org/officeDocument/2006/relationships/oleObject" Target="../embeddings/oleObject114.bin"/><Relationship Id="rId10" Type="http://schemas.openxmlformats.org/officeDocument/2006/relationships/image" Target="../media/image79.wmf"/><Relationship Id="rId1" Type="http://schemas.openxmlformats.org/officeDocument/2006/relationships/oleObject" Target="../embeddings/oleObject109.bin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29.bin"/><Relationship Id="rId8" Type="http://schemas.openxmlformats.org/officeDocument/2006/relationships/image" Target="../media/image87.wmf"/><Relationship Id="rId7" Type="http://schemas.openxmlformats.org/officeDocument/2006/relationships/oleObject" Target="../embeddings/oleObject128.bin"/><Relationship Id="rId6" Type="http://schemas.openxmlformats.org/officeDocument/2006/relationships/image" Target="../media/image86.wmf"/><Relationship Id="rId5" Type="http://schemas.openxmlformats.org/officeDocument/2006/relationships/oleObject" Target="../embeddings/oleObject127.bin"/><Relationship Id="rId40" Type="http://schemas.openxmlformats.org/officeDocument/2006/relationships/notesSlide" Target="../notesSlides/notesSlide16.xml"/><Relationship Id="rId4" Type="http://schemas.openxmlformats.org/officeDocument/2006/relationships/image" Target="../media/image71.wmf"/><Relationship Id="rId39" Type="http://schemas.openxmlformats.org/officeDocument/2006/relationships/vmlDrawing" Target="../drawings/vmlDrawing14.vml"/><Relationship Id="rId38" Type="http://schemas.openxmlformats.org/officeDocument/2006/relationships/slideLayout" Target="../slideLayouts/slideLayout1.xml"/><Relationship Id="rId37" Type="http://schemas.openxmlformats.org/officeDocument/2006/relationships/tags" Target="../tags/tag14.xml"/><Relationship Id="rId36" Type="http://schemas.openxmlformats.org/officeDocument/2006/relationships/image" Target="../media/image93.wmf"/><Relationship Id="rId35" Type="http://schemas.openxmlformats.org/officeDocument/2006/relationships/oleObject" Target="../embeddings/oleObject150.bin"/><Relationship Id="rId34" Type="http://schemas.openxmlformats.org/officeDocument/2006/relationships/image" Target="../media/image92.wmf"/><Relationship Id="rId33" Type="http://schemas.openxmlformats.org/officeDocument/2006/relationships/oleObject" Target="../embeddings/oleObject149.bin"/><Relationship Id="rId32" Type="http://schemas.openxmlformats.org/officeDocument/2006/relationships/oleObject" Target="../embeddings/oleObject148.bin"/><Relationship Id="rId31" Type="http://schemas.openxmlformats.org/officeDocument/2006/relationships/oleObject" Target="../embeddings/oleObject147.bin"/><Relationship Id="rId30" Type="http://schemas.openxmlformats.org/officeDocument/2006/relationships/oleObject" Target="../embeddings/oleObject146.bin"/><Relationship Id="rId3" Type="http://schemas.openxmlformats.org/officeDocument/2006/relationships/oleObject" Target="../embeddings/oleObject126.bin"/><Relationship Id="rId29" Type="http://schemas.openxmlformats.org/officeDocument/2006/relationships/oleObject" Target="../embeddings/oleObject145.bin"/><Relationship Id="rId28" Type="http://schemas.openxmlformats.org/officeDocument/2006/relationships/oleObject" Target="../embeddings/oleObject144.bin"/><Relationship Id="rId27" Type="http://schemas.openxmlformats.org/officeDocument/2006/relationships/image" Target="../media/image91.wmf"/><Relationship Id="rId26" Type="http://schemas.openxmlformats.org/officeDocument/2006/relationships/oleObject" Target="../embeddings/oleObject143.bin"/><Relationship Id="rId25" Type="http://schemas.openxmlformats.org/officeDocument/2006/relationships/oleObject" Target="../embeddings/oleObject142.bin"/><Relationship Id="rId24" Type="http://schemas.openxmlformats.org/officeDocument/2006/relationships/oleObject" Target="../embeddings/oleObject141.bin"/><Relationship Id="rId23" Type="http://schemas.openxmlformats.org/officeDocument/2006/relationships/image" Target="../media/image90.wmf"/><Relationship Id="rId22" Type="http://schemas.openxmlformats.org/officeDocument/2006/relationships/oleObject" Target="../embeddings/oleObject140.bin"/><Relationship Id="rId21" Type="http://schemas.openxmlformats.org/officeDocument/2006/relationships/oleObject" Target="../embeddings/oleObject139.bin"/><Relationship Id="rId20" Type="http://schemas.openxmlformats.org/officeDocument/2006/relationships/oleObject" Target="../embeddings/oleObject138.bin"/><Relationship Id="rId2" Type="http://schemas.openxmlformats.org/officeDocument/2006/relationships/image" Target="../media/image36.wmf"/><Relationship Id="rId19" Type="http://schemas.openxmlformats.org/officeDocument/2006/relationships/oleObject" Target="../embeddings/oleObject137.bin"/><Relationship Id="rId18" Type="http://schemas.openxmlformats.org/officeDocument/2006/relationships/oleObject" Target="../embeddings/oleObject136.bin"/><Relationship Id="rId17" Type="http://schemas.openxmlformats.org/officeDocument/2006/relationships/oleObject" Target="../embeddings/oleObject135.bin"/><Relationship Id="rId16" Type="http://schemas.openxmlformats.org/officeDocument/2006/relationships/oleObject" Target="../embeddings/oleObject134.bin"/><Relationship Id="rId15" Type="http://schemas.openxmlformats.org/officeDocument/2006/relationships/oleObject" Target="../embeddings/oleObject133.bin"/><Relationship Id="rId14" Type="http://schemas.openxmlformats.org/officeDocument/2006/relationships/oleObject" Target="../embeddings/oleObject132.bin"/><Relationship Id="rId13" Type="http://schemas.openxmlformats.org/officeDocument/2006/relationships/image" Target="../media/image89.wmf"/><Relationship Id="rId12" Type="http://schemas.openxmlformats.org/officeDocument/2006/relationships/oleObject" Target="../embeddings/oleObject131.bin"/><Relationship Id="rId11" Type="http://schemas.openxmlformats.org/officeDocument/2006/relationships/image" Target="../media/image88.wmf"/><Relationship Id="rId10" Type="http://schemas.openxmlformats.org/officeDocument/2006/relationships/oleObject" Target="../embeddings/oleObject130.bin"/><Relationship Id="rId1" Type="http://schemas.openxmlformats.org/officeDocument/2006/relationships/oleObject" Target="../embeddings/oleObject125.bin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94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55.bin"/><Relationship Id="rId8" Type="http://schemas.openxmlformats.org/officeDocument/2006/relationships/image" Target="../media/image97.wmf"/><Relationship Id="rId7" Type="http://schemas.openxmlformats.org/officeDocument/2006/relationships/oleObject" Target="../embeddings/oleObject154.bin"/><Relationship Id="rId6" Type="http://schemas.openxmlformats.org/officeDocument/2006/relationships/image" Target="../media/image96.wmf"/><Relationship Id="rId5" Type="http://schemas.openxmlformats.org/officeDocument/2006/relationships/oleObject" Target="../embeddings/oleObject153.bin"/><Relationship Id="rId40" Type="http://schemas.openxmlformats.org/officeDocument/2006/relationships/notesSlide" Target="../notesSlides/notesSlide18.xml"/><Relationship Id="rId4" Type="http://schemas.openxmlformats.org/officeDocument/2006/relationships/image" Target="../media/image95.wmf"/><Relationship Id="rId39" Type="http://schemas.openxmlformats.org/officeDocument/2006/relationships/vmlDrawing" Target="../drawings/vmlDrawing15.vml"/><Relationship Id="rId38" Type="http://schemas.openxmlformats.org/officeDocument/2006/relationships/slideLayout" Target="../slideLayouts/slideLayout1.xml"/><Relationship Id="rId37" Type="http://schemas.openxmlformats.org/officeDocument/2006/relationships/tags" Target="../tags/tag16.xml"/><Relationship Id="rId36" Type="http://schemas.openxmlformats.org/officeDocument/2006/relationships/image" Target="../media/image106.wmf"/><Relationship Id="rId35" Type="http://schemas.openxmlformats.org/officeDocument/2006/relationships/oleObject" Target="../embeddings/oleObject170.bin"/><Relationship Id="rId34" Type="http://schemas.openxmlformats.org/officeDocument/2006/relationships/image" Target="../media/image105.wmf"/><Relationship Id="rId33" Type="http://schemas.openxmlformats.org/officeDocument/2006/relationships/oleObject" Target="../embeddings/oleObject169.bin"/><Relationship Id="rId32" Type="http://schemas.openxmlformats.org/officeDocument/2006/relationships/oleObject" Target="../embeddings/oleObject168.bin"/><Relationship Id="rId31" Type="http://schemas.openxmlformats.org/officeDocument/2006/relationships/oleObject" Target="../embeddings/oleObject167.bin"/><Relationship Id="rId30" Type="http://schemas.openxmlformats.org/officeDocument/2006/relationships/image" Target="../media/image104.wmf"/><Relationship Id="rId3" Type="http://schemas.openxmlformats.org/officeDocument/2006/relationships/oleObject" Target="../embeddings/oleObject152.bin"/><Relationship Id="rId29" Type="http://schemas.openxmlformats.org/officeDocument/2006/relationships/oleObject" Target="../embeddings/oleObject166.bin"/><Relationship Id="rId28" Type="http://schemas.openxmlformats.org/officeDocument/2006/relationships/image" Target="../media/image103.wmf"/><Relationship Id="rId27" Type="http://schemas.openxmlformats.org/officeDocument/2006/relationships/oleObject" Target="../embeddings/oleObject165.bin"/><Relationship Id="rId26" Type="http://schemas.openxmlformats.org/officeDocument/2006/relationships/oleObject" Target="../embeddings/oleObject164.bin"/><Relationship Id="rId25" Type="http://schemas.openxmlformats.org/officeDocument/2006/relationships/oleObject" Target="../embeddings/oleObject163.bin"/><Relationship Id="rId24" Type="http://schemas.openxmlformats.org/officeDocument/2006/relationships/image" Target="../media/image102.wmf"/><Relationship Id="rId23" Type="http://schemas.openxmlformats.org/officeDocument/2006/relationships/oleObject" Target="../embeddings/oleObject162.bin"/><Relationship Id="rId22" Type="http://schemas.openxmlformats.org/officeDocument/2006/relationships/image" Target="../media/image101.wmf"/><Relationship Id="rId21" Type="http://schemas.openxmlformats.org/officeDocument/2006/relationships/oleObject" Target="../embeddings/oleObject161.bin"/><Relationship Id="rId20" Type="http://schemas.openxmlformats.org/officeDocument/2006/relationships/image" Target="../media/image89.wmf"/><Relationship Id="rId2" Type="http://schemas.openxmlformats.org/officeDocument/2006/relationships/image" Target="../media/image36.wmf"/><Relationship Id="rId19" Type="http://schemas.openxmlformats.org/officeDocument/2006/relationships/oleObject" Target="../embeddings/oleObject160.bin"/><Relationship Id="rId18" Type="http://schemas.openxmlformats.org/officeDocument/2006/relationships/image" Target="../media/image100.wmf"/><Relationship Id="rId17" Type="http://schemas.openxmlformats.org/officeDocument/2006/relationships/oleObject" Target="../embeddings/oleObject159.bin"/><Relationship Id="rId16" Type="http://schemas.openxmlformats.org/officeDocument/2006/relationships/image" Target="../media/image91.wmf"/><Relationship Id="rId15" Type="http://schemas.openxmlformats.org/officeDocument/2006/relationships/oleObject" Target="../embeddings/oleObject158.bin"/><Relationship Id="rId14" Type="http://schemas.openxmlformats.org/officeDocument/2006/relationships/image" Target="../media/image99.wmf"/><Relationship Id="rId13" Type="http://schemas.openxmlformats.org/officeDocument/2006/relationships/oleObject" Target="../embeddings/oleObject157.bin"/><Relationship Id="rId12" Type="http://schemas.openxmlformats.org/officeDocument/2006/relationships/image" Target="../media/image71.wmf"/><Relationship Id="rId11" Type="http://schemas.openxmlformats.org/officeDocument/2006/relationships/oleObject" Target="../embeddings/oleObject156.bin"/><Relationship Id="rId10" Type="http://schemas.openxmlformats.org/officeDocument/2006/relationships/image" Target="../media/image98.wmf"/><Relationship Id="rId1" Type="http://schemas.openxmlformats.org/officeDocument/2006/relationships/oleObject" Target="../embeddings/oleObject151.bin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17.xml"/><Relationship Id="rId7" Type="http://schemas.openxmlformats.org/officeDocument/2006/relationships/oleObject" Target="../embeddings/oleObject176.bin"/><Relationship Id="rId6" Type="http://schemas.openxmlformats.org/officeDocument/2006/relationships/oleObject" Target="../embeddings/oleObject175.bin"/><Relationship Id="rId5" Type="http://schemas.openxmlformats.org/officeDocument/2006/relationships/oleObject" Target="../embeddings/oleObject174.bin"/><Relationship Id="rId4" Type="http://schemas.openxmlformats.org/officeDocument/2006/relationships/oleObject" Target="../embeddings/oleObject173.bin"/><Relationship Id="rId3" Type="http://schemas.openxmlformats.org/officeDocument/2006/relationships/oleObject" Target="../embeddings/oleObject172.bin"/><Relationship Id="rId2" Type="http://schemas.openxmlformats.org/officeDocument/2006/relationships/image" Target="../media/image36.wmf"/><Relationship Id="rId11" Type="http://schemas.openxmlformats.org/officeDocument/2006/relationships/notesSlide" Target="../notesSlides/notesSlide19.xml"/><Relationship Id="rId10" Type="http://schemas.openxmlformats.org/officeDocument/2006/relationships/vmlDrawing" Target="../drawings/vmlDrawing16.vml"/><Relationship Id="rId1" Type="http://schemas.openxmlformats.org/officeDocument/2006/relationships/oleObject" Target="../embeddings/oleObject17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image" Target="../media/image107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image" Target="../media/image108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0.xml"/><Relationship Id="rId2" Type="http://schemas.openxmlformats.org/officeDocument/2006/relationships/image" Target="../media/image110.png"/><Relationship Id="rId1" Type="http://schemas.openxmlformats.org/officeDocument/2006/relationships/image" Target="../media/image109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image" Target="../media/image111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image" Target="../media/image114.png"/><Relationship Id="rId7" Type="http://schemas.openxmlformats.org/officeDocument/2006/relationships/image" Target="../media/image113.wmf"/><Relationship Id="rId6" Type="http://schemas.openxmlformats.org/officeDocument/2006/relationships/oleObject" Target="../embeddings/oleObject180.bin"/><Relationship Id="rId5" Type="http://schemas.openxmlformats.org/officeDocument/2006/relationships/image" Target="../media/image112.wmf"/><Relationship Id="rId4" Type="http://schemas.openxmlformats.org/officeDocument/2006/relationships/oleObject" Target="../embeddings/oleObject179.bin"/><Relationship Id="rId3" Type="http://schemas.openxmlformats.org/officeDocument/2006/relationships/oleObject" Target="../embeddings/oleObject178.bin"/><Relationship Id="rId2" Type="http://schemas.openxmlformats.org/officeDocument/2006/relationships/image" Target="../media/image36.wmf"/><Relationship Id="rId12" Type="http://schemas.openxmlformats.org/officeDocument/2006/relationships/notesSlide" Target="../notesSlides/notesSlide24.xml"/><Relationship Id="rId11" Type="http://schemas.openxmlformats.org/officeDocument/2006/relationships/vmlDrawing" Target="../drawings/vmlDrawing17.vml"/><Relationship Id="rId10" Type="http://schemas.openxmlformats.org/officeDocument/2006/relationships/slideLayout" Target="../slideLayouts/slideLayout1.xml"/><Relationship Id="rId1" Type="http://schemas.openxmlformats.org/officeDocument/2006/relationships/oleObject" Target="../embeddings/oleObject177.bin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8.png"/><Relationship Id="rId8" Type="http://schemas.openxmlformats.org/officeDocument/2006/relationships/image" Target="../media/image117.wmf"/><Relationship Id="rId7" Type="http://schemas.openxmlformats.org/officeDocument/2006/relationships/oleObject" Target="../embeddings/oleObject184.bin"/><Relationship Id="rId6" Type="http://schemas.openxmlformats.org/officeDocument/2006/relationships/image" Target="../media/image116.wmf"/><Relationship Id="rId5" Type="http://schemas.openxmlformats.org/officeDocument/2006/relationships/oleObject" Target="../embeddings/oleObject183.bin"/><Relationship Id="rId4" Type="http://schemas.openxmlformats.org/officeDocument/2006/relationships/image" Target="../media/image115.wmf"/><Relationship Id="rId3" Type="http://schemas.openxmlformats.org/officeDocument/2006/relationships/oleObject" Target="../embeddings/oleObject182.bin"/><Relationship Id="rId2" Type="http://schemas.openxmlformats.org/officeDocument/2006/relationships/image" Target="../media/image36.wmf"/><Relationship Id="rId15" Type="http://schemas.openxmlformats.org/officeDocument/2006/relationships/notesSlide" Target="../notesSlides/notesSlide25.xml"/><Relationship Id="rId14" Type="http://schemas.openxmlformats.org/officeDocument/2006/relationships/vmlDrawing" Target="../drawings/vmlDrawing18.v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3.xml"/><Relationship Id="rId11" Type="http://schemas.openxmlformats.org/officeDocument/2006/relationships/image" Target="../media/image120.png"/><Relationship Id="rId10" Type="http://schemas.openxmlformats.org/officeDocument/2006/relationships/image" Target="../media/image119.png"/><Relationship Id="rId1" Type="http://schemas.openxmlformats.org/officeDocument/2006/relationships/oleObject" Target="../embeddings/oleObject181.bin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89.bin"/><Relationship Id="rId8" Type="http://schemas.openxmlformats.org/officeDocument/2006/relationships/image" Target="../media/image124.wmf"/><Relationship Id="rId7" Type="http://schemas.openxmlformats.org/officeDocument/2006/relationships/oleObject" Target="../embeddings/oleObject188.bin"/><Relationship Id="rId6" Type="http://schemas.openxmlformats.org/officeDocument/2006/relationships/image" Target="../media/image123.wmf"/><Relationship Id="rId5" Type="http://schemas.openxmlformats.org/officeDocument/2006/relationships/oleObject" Target="../embeddings/oleObject187.bin"/><Relationship Id="rId4" Type="http://schemas.openxmlformats.org/officeDocument/2006/relationships/image" Target="../media/image122.wmf"/><Relationship Id="rId3" Type="http://schemas.openxmlformats.org/officeDocument/2006/relationships/oleObject" Target="../embeddings/oleObject186.bin"/><Relationship Id="rId22" Type="http://schemas.openxmlformats.org/officeDocument/2006/relationships/notesSlide" Target="../notesSlides/notesSlide26.xml"/><Relationship Id="rId21" Type="http://schemas.openxmlformats.org/officeDocument/2006/relationships/vmlDrawing" Target="../drawings/vmlDrawing19.v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121.wmf"/><Relationship Id="rId19" Type="http://schemas.openxmlformats.org/officeDocument/2006/relationships/tags" Target="../tags/tag24.xml"/><Relationship Id="rId18" Type="http://schemas.openxmlformats.org/officeDocument/2006/relationships/image" Target="../media/image128.png"/><Relationship Id="rId17" Type="http://schemas.openxmlformats.org/officeDocument/2006/relationships/oleObject" Target="../embeddings/oleObject194.bin"/><Relationship Id="rId16" Type="http://schemas.openxmlformats.org/officeDocument/2006/relationships/image" Target="../media/image127.wmf"/><Relationship Id="rId15" Type="http://schemas.openxmlformats.org/officeDocument/2006/relationships/oleObject" Target="../embeddings/oleObject193.bin"/><Relationship Id="rId14" Type="http://schemas.openxmlformats.org/officeDocument/2006/relationships/oleObject" Target="../embeddings/oleObject192.bin"/><Relationship Id="rId13" Type="http://schemas.openxmlformats.org/officeDocument/2006/relationships/image" Target="../media/image126.wmf"/><Relationship Id="rId12" Type="http://schemas.openxmlformats.org/officeDocument/2006/relationships/oleObject" Target="../embeddings/oleObject191.bin"/><Relationship Id="rId11" Type="http://schemas.openxmlformats.org/officeDocument/2006/relationships/image" Target="../media/image125.wmf"/><Relationship Id="rId10" Type="http://schemas.openxmlformats.org/officeDocument/2006/relationships/oleObject" Target="../embeddings/oleObject190.bin"/><Relationship Id="rId1" Type="http://schemas.openxmlformats.org/officeDocument/2006/relationships/oleObject" Target="../embeddings/oleObject185.bin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3.png"/><Relationship Id="rId8" Type="http://schemas.openxmlformats.org/officeDocument/2006/relationships/image" Target="../media/image132.png"/><Relationship Id="rId7" Type="http://schemas.openxmlformats.org/officeDocument/2006/relationships/oleObject" Target="../embeddings/oleObject198.bin"/><Relationship Id="rId6" Type="http://schemas.openxmlformats.org/officeDocument/2006/relationships/image" Target="../media/image131.wmf"/><Relationship Id="rId5" Type="http://schemas.openxmlformats.org/officeDocument/2006/relationships/oleObject" Target="../embeddings/oleObject197.bin"/><Relationship Id="rId4" Type="http://schemas.openxmlformats.org/officeDocument/2006/relationships/image" Target="../media/image130.wmf"/><Relationship Id="rId3" Type="http://schemas.openxmlformats.org/officeDocument/2006/relationships/oleObject" Target="../embeddings/oleObject196.bin"/><Relationship Id="rId2" Type="http://schemas.openxmlformats.org/officeDocument/2006/relationships/image" Target="../media/image129.wmf"/><Relationship Id="rId13" Type="http://schemas.openxmlformats.org/officeDocument/2006/relationships/notesSlide" Target="../notesSlides/notesSlide27.xml"/><Relationship Id="rId12" Type="http://schemas.openxmlformats.org/officeDocument/2006/relationships/vmlDrawing" Target="../drawings/vmlDrawing20.v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25.xml"/><Relationship Id="rId1" Type="http://schemas.openxmlformats.org/officeDocument/2006/relationships/oleObject" Target="../embeddings/oleObject195.bin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8.png"/><Relationship Id="rId8" Type="http://schemas.openxmlformats.org/officeDocument/2006/relationships/image" Target="../media/image137.wmf"/><Relationship Id="rId7" Type="http://schemas.openxmlformats.org/officeDocument/2006/relationships/oleObject" Target="../embeddings/oleObject202.bin"/><Relationship Id="rId6" Type="http://schemas.openxmlformats.org/officeDocument/2006/relationships/image" Target="../media/image136.wmf"/><Relationship Id="rId5" Type="http://schemas.openxmlformats.org/officeDocument/2006/relationships/oleObject" Target="../embeddings/oleObject201.bin"/><Relationship Id="rId4" Type="http://schemas.openxmlformats.org/officeDocument/2006/relationships/image" Target="../media/image135.wmf"/><Relationship Id="rId3" Type="http://schemas.openxmlformats.org/officeDocument/2006/relationships/oleObject" Target="../embeddings/oleObject200.bin"/><Relationship Id="rId2" Type="http://schemas.openxmlformats.org/officeDocument/2006/relationships/image" Target="../media/image134.wmf"/><Relationship Id="rId13" Type="http://schemas.openxmlformats.org/officeDocument/2006/relationships/notesSlide" Target="../notesSlides/notesSlide28.xml"/><Relationship Id="rId12" Type="http://schemas.openxmlformats.org/officeDocument/2006/relationships/vmlDrawing" Target="../drawings/vmlDrawing21.v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26.xml"/><Relationship Id="rId1" Type="http://schemas.openxmlformats.org/officeDocument/2006/relationships/oleObject" Target="../embeddings/oleObject199.bin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07.bin"/><Relationship Id="rId8" Type="http://schemas.openxmlformats.org/officeDocument/2006/relationships/image" Target="../media/image141.wmf"/><Relationship Id="rId7" Type="http://schemas.openxmlformats.org/officeDocument/2006/relationships/oleObject" Target="../embeddings/oleObject206.bin"/><Relationship Id="rId6" Type="http://schemas.openxmlformats.org/officeDocument/2006/relationships/image" Target="../media/image140.wmf"/><Relationship Id="rId5" Type="http://schemas.openxmlformats.org/officeDocument/2006/relationships/oleObject" Target="../embeddings/oleObject205.bin"/><Relationship Id="rId4" Type="http://schemas.openxmlformats.org/officeDocument/2006/relationships/image" Target="../media/image136.wmf"/><Relationship Id="rId3" Type="http://schemas.openxmlformats.org/officeDocument/2006/relationships/oleObject" Target="../embeddings/oleObject204.bin"/><Relationship Id="rId26" Type="http://schemas.openxmlformats.org/officeDocument/2006/relationships/notesSlide" Target="../notesSlides/notesSlide29.xml"/><Relationship Id="rId25" Type="http://schemas.openxmlformats.org/officeDocument/2006/relationships/vmlDrawing" Target="../drawings/vmlDrawing22.vml"/><Relationship Id="rId24" Type="http://schemas.openxmlformats.org/officeDocument/2006/relationships/slideLayout" Target="../slideLayouts/slideLayout1.xml"/><Relationship Id="rId23" Type="http://schemas.openxmlformats.org/officeDocument/2006/relationships/tags" Target="../tags/tag27.xml"/><Relationship Id="rId22" Type="http://schemas.openxmlformats.org/officeDocument/2006/relationships/image" Target="../media/image145.wmf"/><Relationship Id="rId21" Type="http://schemas.openxmlformats.org/officeDocument/2006/relationships/oleObject" Target="../embeddings/oleObject216.bin"/><Relationship Id="rId20" Type="http://schemas.openxmlformats.org/officeDocument/2006/relationships/oleObject" Target="../embeddings/oleObject215.bin"/><Relationship Id="rId2" Type="http://schemas.openxmlformats.org/officeDocument/2006/relationships/image" Target="../media/image139.wmf"/><Relationship Id="rId19" Type="http://schemas.openxmlformats.org/officeDocument/2006/relationships/oleObject" Target="../embeddings/oleObject214.bin"/><Relationship Id="rId18" Type="http://schemas.openxmlformats.org/officeDocument/2006/relationships/oleObject" Target="../embeddings/oleObject213.bin"/><Relationship Id="rId17" Type="http://schemas.openxmlformats.org/officeDocument/2006/relationships/oleObject" Target="../embeddings/oleObject212.bin"/><Relationship Id="rId16" Type="http://schemas.openxmlformats.org/officeDocument/2006/relationships/image" Target="../media/image144.wmf"/><Relationship Id="rId15" Type="http://schemas.openxmlformats.org/officeDocument/2006/relationships/oleObject" Target="../embeddings/oleObject211.bin"/><Relationship Id="rId14" Type="http://schemas.openxmlformats.org/officeDocument/2006/relationships/oleObject" Target="../embeddings/oleObject210.bin"/><Relationship Id="rId13" Type="http://schemas.openxmlformats.org/officeDocument/2006/relationships/oleObject" Target="../embeddings/oleObject209.bin"/><Relationship Id="rId12" Type="http://schemas.openxmlformats.org/officeDocument/2006/relationships/image" Target="../media/image143.wmf"/><Relationship Id="rId11" Type="http://schemas.openxmlformats.org/officeDocument/2006/relationships/oleObject" Target="../embeddings/oleObject208.bin"/><Relationship Id="rId10" Type="http://schemas.openxmlformats.org/officeDocument/2006/relationships/image" Target="../media/image142.wmf"/><Relationship Id="rId1" Type="http://schemas.openxmlformats.org/officeDocument/2006/relationships/oleObject" Target="../embeddings/oleObject203.bin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1.xml"/><Relationship Id="rId7" Type="http://schemas.openxmlformats.org/officeDocument/2006/relationships/image" Target="../media/image8.png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5.wmf"/><Relationship Id="rId11" Type="http://schemas.openxmlformats.org/officeDocument/2006/relationships/notesSlide" Target="../notesSlides/notesSlide3.xml"/><Relationship Id="rId10" Type="http://schemas.openxmlformats.org/officeDocument/2006/relationships/vmlDrawing" Target="../drawings/vmlDrawing1.vml"/><Relationship Id="rId1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22.bin"/><Relationship Id="rId8" Type="http://schemas.openxmlformats.org/officeDocument/2006/relationships/oleObject" Target="../embeddings/oleObject221.bin"/><Relationship Id="rId7" Type="http://schemas.openxmlformats.org/officeDocument/2006/relationships/oleObject" Target="../embeddings/oleObject220.bin"/><Relationship Id="rId6" Type="http://schemas.openxmlformats.org/officeDocument/2006/relationships/image" Target="../media/image148.wmf"/><Relationship Id="rId5" Type="http://schemas.openxmlformats.org/officeDocument/2006/relationships/oleObject" Target="../embeddings/oleObject219.bin"/><Relationship Id="rId4" Type="http://schemas.openxmlformats.org/officeDocument/2006/relationships/image" Target="../media/image147.wmf"/><Relationship Id="rId31" Type="http://schemas.openxmlformats.org/officeDocument/2006/relationships/notesSlide" Target="../notesSlides/notesSlide30.xml"/><Relationship Id="rId30" Type="http://schemas.openxmlformats.org/officeDocument/2006/relationships/vmlDrawing" Target="../drawings/vmlDrawing23.vml"/><Relationship Id="rId3" Type="http://schemas.openxmlformats.org/officeDocument/2006/relationships/oleObject" Target="../embeddings/oleObject218.bin"/><Relationship Id="rId29" Type="http://schemas.openxmlformats.org/officeDocument/2006/relationships/slideLayout" Target="../slideLayouts/slideLayout1.xml"/><Relationship Id="rId28" Type="http://schemas.openxmlformats.org/officeDocument/2006/relationships/tags" Target="../tags/tag28.xml"/><Relationship Id="rId27" Type="http://schemas.openxmlformats.org/officeDocument/2006/relationships/image" Target="../media/image153.wmf"/><Relationship Id="rId26" Type="http://schemas.openxmlformats.org/officeDocument/2006/relationships/oleObject" Target="../embeddings/oleObject235.bin"/><Relationship Id="rId25" Type="http://schemas.openxmlformats.org/officeDocument/2006/relationships/image" Target="../media/image152.wmf"/><Relationship Id="rId24" Type="http://schemas.openxmlformats.org/officeDocument/2006/relationships/oleObject" Target="../embeddings/oleObject234.bin"/><Relationship Id="rId23" Type="http://schemas.openxmlformats.org/officeDocument/2006/relationships/oleObject" Target="../embeddings/oleObject233.bin"/><Relationship Id="rId22" Type="http://schemas.openxmlformats.org/officeDocument/2006/relationships/image" Target="../media/image151.wmf"/><Relationship Id="rId21" Type="http://schemas.openxmlformats.org/officeDocument/2006/relationships/oleObject" Target="../embeddings/oleObject232.bin"/><Relationship Id="rId20" Type="http://schemas.openxmlformats.org/officeDocument/2006/relationships/image" Target="../media/image150.wmf"/><Relationship Id="rId2" Type="http://schemas.openxmlformats.org/officeDocument/2006/relationships/image" Target="../media/image146.wmf"/><Relationship Id="rId19" Type="http://schemas.openxmlformats.org/officeDocument/2006/relationships/oleObject" Target="../embeddings/oleObject231.bin"/><Relationship Id="rId18" Type="http://schemas.openxmlformats.org/officeDocument/2006/relationships/image" Target="../media/image149.wmf"/><Relationship Id="rId17" Type="http://schemas.openxmlformats.org/officeDocument/2006/relationships/oleObject" Target="../embeddings/oleObject230.bin"/><Relationship Id="rId16" Type="http://schemas.openxmlformats.org/officeDocument/2006/relationships/oleObject" Target="../embeddings/oleObject229.bin"/><Relationship Id="rId15" Type="http://schemas.openxmlformats.org/officeDocument/2006/relationships/oleObject" Target="../embeddings/oleObject228.bin"/><Relationship Id="rId14" Type="http://schemas.openxmlformats.org/officeDocument/2006/relationships/oleObject" Target="../embeddings/oleObject227.bin"/><Relationship Id="rId13" Type="http://schemas.openxmlformats.org/officeDocument/2006/relationships/oleObject" Target="../embeddings/oleObject226.bin"/><Relationship Id="rId12" Type="http://schemas.openxmlformats.org/officeDocument/2006/relationships/oleObject" Target="../embeddings/oleObject225.bin"/><Relationship Id="rId11" Type="http://schemas.openxmlformats.org/officeDocument/2006/relationships/oleObject" Target="../embeddings/oleObject224.bin"/><Relationship Id="rId10" Type="http://schemas.openxmlformats.org/officeDocument/2006/relationships/oleObject" Target="../embeddings/oleObject223.bin"/><Relationship Id="rId1" Type="http://schemas.openxmlformats.org/officeDocument/2006/relationships/oleObject" Target="../embeddings/oleObject217.bin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4.v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29.xml"/><Relationship Id="rId6" Type="http://schemas.openxmlformats.org/officeDocument/2006/relationships/image" Target="../media/image156.wmf"/><Relationship Id="rId5" Type="http://schemas.openxmlformats.org/officeDocument/2006/relationships/oleObject" Target="../embeddings/oleObject238.bin"/><Relationship Id="rId4" Type="http://schemas.openxmlformats.org/officeDocument/2006/relationships/image" Target="../media/image155.wmf"/><Relationship Id="rId3" Type="http://schemas.openxmlformats.org/officeDocument/2006/relationships/oleObject" Target="../embeddings/oleObject237.bin"/><Relationship Id="rId2" Type="http://schemas.openxmlformats.org/officeDocument/2006/relationships/image" Target="../media/image154.wmf"/><Relationship Id="rId10" Type="http://schemas.openxmlformats.org/officeDocument/2006/relationships/notesSlide" Target="../notesSlides/notesSlide31.xml"/><Relationship Id="rId1" Type="http://schemas.openxmlformats.org/officeDocument/2006/relationships/oleObject" Target="../embeddings/oleObject236.bin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44.bin"/><Relationship Id="rId8" Type="http://schemas.openxmlformats.org/officeDocument/2006/relationships/image" Target="../media/image159.wmf"/><Relationship Id="rId7" Type="http://schemas.openxmlformats.org/officeDocument/2006/relationships/oleObject" Target="../embeddings/oleObject243.bin"/><Relationship Id="rId6" Type="http://schemas.openxmlformats.org/officeDocument/2006/relationships/oleObject" Target="../embeddings/oleObject242.bin"/><Relationship Id="rId5" Type="http://schemas.openxmlformats.org/officeDocument/2006/relationships/oleObject" Target="../embeddings/oleObject241.bin"/><Relationship Id="rId4" Type="http://schemas.openxmlformats.org/officeDocument/2006/relationships/image" Target="../media/image158.wmf"/><Relationship Id="rId36" Type="http://schemas.openxmlformats.org/officeDocument/2006/relationships/notesSlide" Target="../notesSlides/notesSlide32.xml"/><Relationship Id="rId35" Type="http://schemas.openxmlformats.org/officeDocument/2006/relationships/vmlDrawing" Target="../drawings/vmlDrawing25.vml"/><Relationship Id="rId34" Type="http://schemas.openxmlformats.org/officeDocument/2006/relationships/slideLayout" Target="../slideLayouts/slideLayout1.xml"/><Relationship Id="rId33" Type="http://schemas.openxmlformats.org/officeDocument/2006/relationships/tags" Target="../tags/tag30.xml"/><Relationship Id="rId32" Type="http://schemas.openxmlformats.org/officeDocument/2006/relationships/image" Target="../media/image168.wmf"/><Relationship Id="rId31" Type="http://schemas.openxmlformats.org/officeDocument/2006/relationships/oleObject" Target="../embeddings/oleObject258.bin"/><Relationship Id="rId30" Type="http://schemas.openxmlformats.org/officeDocument/2006/relationships/image" Target="../media/image167.wmf"/><Relationship Id="rId3" Type="http://schemas.openxmlformats.org/officeDocument/2006/relationships/oleObject" Target="../embeddings/oleObject240.bin"/><Relationship Id="rId29" Type="http://schemas.openxmlformats.org/officeDocument/2006/relationships/oleObject" Target="../embeddings/oleObject257.bin"/><Relationship Id="rId28" Type="http://schemas.openxmlformats.org/officeDocument/2006/relationships/image" Target="../media/image166.wmf"/><Relationship Id="rId27" Type="http://schemas.openxmlformats.org/officeDocument/2006/relationships/oleObject" Target="../embeddings/oleObject256.bin"/><Relationship Id="rId26" Type="http://schemas.openxmlformats.org/officeDocument/2006/relationships/image" Target="../media/image165.wmf"/><Relationship Id="rId25" Type="http://schemas.openxmlformats.org/officeDocument/2006/relationships/oleObject" Target="../embeddings/oleObject255.bin"/><Relationship Id="rId24" Type="http://schemas.openxmlformats.org/officeDocument/2006/relationships/image" Target="../media/image164.wmf"/><Relationship Id="rId23" Type="http://schemas.openxmlformats.org/officeDocument/2006/relationships/oleObject" Target="../embeddings/oleObject254.bin"/><Relationship Id="rId22" Type="http://schemas.openxmlformats.org/officeDocument/2006/relationships/oleObject" Target="../embeddings/oleObject253.bin"/><Relationship Id="rId21" Type="http://schemas.openxmlformats.org/officeDocument/2006/relationships/oleObject" Target="../embeddings/oleObject252.bin"/><Relationship Id="rId20" Type="http://schemas.openxmlformats.org/officeDocument/2006/relationships/oleObject" Target="../embeddings/oleObject251.bin"/><Relationship Id="rId2" Type="http://schemas.openxmlformats.org/officeDocument/2006/relationships/image" Target="../media/image157.wmf"/><Relationship Id="rId19" Type="http://schemas.openxmlformats.org/officeDocument/2006/relationships/image" Target="../media/image163.wmf"/><Relationship Id="rId18" Type="http://schemas.openxmlformats.org/officeDocument/2006/relationships/oleObject" Target="../embeddings/oleObject250.bin"/><Relationship Id="rId17" Type="http://schemas.openxmlformats.org/officeDocument/2006/relationships/image" Target="../media/image162.wmf"/><Relationship Id="rId16" Type="http://schemas.openxmlformats.org/officeDocument/2006/relationships/oleObject" Target="../embeddings/oleObject249.bin"/><Relationship Id="rId15" Type="http://schemas.openxmlformats.org/officeDocument/2006/relationships/image" Target="../media/image161.wmf"/><Relationship Id="rId14" Type="http://schemas.openxmlformats.org/officeDocument/2006/relationships/oleObject" Target="../embeddings/oleObject248.bin"/><Relationship Id="rId13" Type="http://schemas.openxmlformats.org/officeDocument/2006/relationships/oleObject" Target="../embeddings/oleObject247.bin"/><Relationship Id="rId12" Type="http://schemas.openxmlformats.org/officeDocument/2006/relationships/image" Target="../media/image160.wmf"/><Relationship Id="rId11" Type="http://schemas.openxmlformats.org/officeDocument/2006/relationships/oleObject" Target="../embeddings/oleObject246.bin"/><Relationship Id="rId10" Type="http://schemas.openxmlformats.org/officeDocument/2006/relationships/oleObject" Target="../embeddings/oleObject245.bin"/><Relationship Id="rId1" Type="http://schemas.openxmlformats.org/officeDocument/2006/relationships/oleObject" Target="../embeddings/oleObject239.bin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64.bin"/><Relationship Id="rId8" Type="http://schemas.openxmlformats.org/officeDocument/2006/relationships/image" Target="../media/image169.wmf"/><Relationship Id="rId7" Type="http://schemas.openxmlformats.org/officeDocument/2006/relationships/oleObject" Target="../embeddings/oleObject263.bin"/><Relationship Id="rId6" Type="http://schemas.openxmlformats.org/officeDocument/2006/relationships/oleObject" Target="../embeddings/oleObject262.bin"/><Relationship Id="rId5" Type="http://schemas.openxmlformats.org/officeDocument/2006/relationships/oleObject" Target="../embeddings/oleObject261.bin"/><Relationship Id="rId41" Type="http://schemas.openxmlformats.org/officeDocument/2006/relationships/notesSlide" Target="../notesSlides/notesSlide33.xml"/><Relationship Id="rId40" Type="http://schemas.openxmlformats.org/officeDocument/2006/relationships/vmlDrawing" Target="../drawings/vmlDrawing26.vml"/><Relationship Id="rId4" Type="http://schemas.openxmlformats.org/officeDocument/2006/relationships/image" Target="../media/image158.wmf"/><Relationship Id="rId39" Type="http://schemas.openxmlformats.org/officeDocument/2006/relationships/slideLayout" Target="../slideLayouts/slideLayout1.xml"/><Relationship Id="rId38" Type="http://schemas.openxmlformats.org/officeDocument/2006/relationships/tags" Target="../tags/tag31.xml"/><Relationship Id="rId37" Type="http://schemas.openxmlformats.org/officeDocument/2006/relationships/oleObject" Target="../embeddings/oleObject281.bin"/><Relationship Id="rId36" Type="http://schemas.openxmlformats.org/officeDocument/2006/relationships/image" Target="../media/image180.wmf"/><Relationship Id="rId35" Type="http://schemas.openxmlformats.org/officeDocument/2006/relationships/oleObject" Target="../embeddings/oleObject280.bin"/><Relationship Id="rId34" Type="http://schemas.openxmlformats.org/officeDocument/2006/relationships/image" Target="../media/image179.wmf"/><Relationship Id="rId33" Type="http://schemas.openxmlformats.org/officeDocument/2006/relationships/oleObject" Target="../embeddings/oleObject279.bin"/><Relationship Id="rId32" Type="http://schemas.openxmlformats.org/officeDocument/2006/relationships/image" Target="../media/image178.wmf"/><Relationship Id="rId31" Type="http://schemas.openxmlformats.org/officeDocument/2006/relationships/oleObject" Target="../embeddings/oleObject278.bin"/><Relationship Id="rId30" Type="http://schemas.openxmlformats.org/officeDocument/2006/relationships/image" Target="../media/image177.wmf"/><Relationship Id="rId3" Type="http://schemas.openxmlformats.org/officeDocument/2006/relationships/oleObject" Target="../embeddings/oleObject260.bin"/><Relationship Id="rId29" Type="http://schemas.openxmlformats.org/officeDocument/2006/relationships/oleObject" Target="../embeddings/oleObject277.bin"/><Relationship Id="rId28" Type="http://schemas.openxmlformats.org/officeDocument/2006/relationships/image" Target="../media/image176.wmf"/><Relationship Id="rId27" Type="http://schemas.openxmlformats.org/officeDocument/2006/relationships/oleObject" Target="../embeddings/oleObject276.bin"/><Relationship Id="rId26" Type="http://schemas.openxmlformats.org/officeDocument/2006/relationships/image" Target="../media/image175.wmf"/><Relationship Id="rId25" Type="http://schemas.openxmlformats.org/officeDocument/2006/relationships/oleObject" Target="../embeddings/oleObject275.bin"/><Relationship Id="rId24" Type="http://schemas.openxmlformats.org/officeDocument/2006/relationships/image" Target="../media/image174.wmf"/><Relationship Id="rId23" Type="http://schemas.openxmlformats.org/officeDocument/2006/relationships/oleObject" Target="../embeddings/oleObject274.bin"/><Relationship Id="rId22" Type="http://schemas.openxmlformats.org/officeDocument/2006/relationships/oleObject" Target="../embeddings/oleObject273.bin"/><Relationship Id="rId21" Type="http://schemas.openxmlformats.org/officeDocument/2006/relationships/oleObject" Target="../embeddings/oleObject272.bin"/><Relationship Id="rId20" Type="http://schemas.openxmlformats.org/officeDocument/2006/relationships/oleObject" Target="../embeddings/oleObject271.bin"/><Relationship Id="rId2" Type="http://schemas.openxmlformats.org/officeDocument/2006/relationships/image" Target="../media/image157.wmf"/><Relationship Id="rId19" Type="http://schemas.openxmlformats.org/officeDocument/2006/relationships/oleObject" Target="../embeddings/oleObject270.bin"/><Relationship Id="rId18" Type="http://schemas.openxmlformats.org/officeDocument/2006/relationships/oleObject" Target="../embeddings/oleObject269.bin"/><Relationship Id="rId17" Type="http://schemas.openxmlformats.org/officeDocument/2006/relationships/image" Target="../media/image173.wmf"/><Relationship Id="rId16" Type="http://schemas.openxmlformats.org/officeDocument/2006/relationships/oleObject" Target="../embeddings/oleObject268.bin"/><Relationship Id="rId15" Type="http://schemas.openxmlformats.org/officeDocument/2006/relationships/image" Target="../media/image172.wmf"/><Relationship Id="rId14" Type="http://schemas.openxmlformats.org/officeDocument/2006/relationships/oleObject" Target="../embeddings/oleObject267.bin"/><Relationship Id="rId13" Type="http://schemas.openxmlformats.org/officeDocument/2006/relationships/oleObject" Target="../embeddings/oleObject266.bin"/><Relationship Id="rId12" Type="http://schemas.openxmlformats.org/officeDocument/2006/relationships/image" Target="../media/image171.wmf"/><Relationship Id="rId11" Type="http://schemas.openxmlformats.org/officeDocument/2006/relationships/oleObject" Target="../embeddings/oleObject265.bin"/><Relationship Id="rId10" Type="http://schemas.openxmlformats.org/officeDocument/2006/relationships/image" Target="../media/image170.wmf"/><Relationship Id="rId1" Type="http://schemas.openxmlformats.org/officeDocument/2006/relationships/oleObject" Target="../embeddings/oleObject259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wmf"/><Relationship Id="rId8" Type="http://schemas.openxmlformats.org/officeDocument/2006/relationships/oleObject" Target="../embeddings/oleObject8.bin"/><Relationship Id="rId7" Type="http://schemas.openxmlformats.org/officeDocument/2006/relationships/oleObject" Target="../embeddings/oleObject7.bin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Relationship Id="rId38" Type="http://schemas.openxmlformats.org/officeDocument/2006/relationships/notesSlide" Target="../notesSlides/notesSlide4.xml"/><Relationship Id="rId37" Type="http://schemas.openxmlformats.org/officeDocument/2006/relationships/vmlDrawing" Target="../drawings/vmlDrawing2.vml"/><Relationship Id="rId36" Type="http://schemas.openxmlformats.org/officeDocument/2006/relationships/slideLayout" Target="../slideLayouts/slideLayout1.xml"/><Relationship Id="rId35" Type="http://schemas.openxmlformats.org/officeDocument/2006/relationships/tags" Target="../tags/tag2.xml"/><Relationship Id="rId34" Type="http://schemas.openxmlformats.org/officeDocument/2006/relationships/oleObject" Target="../embeddings/oleObject23.bin"/><Relationship Id="rId33" Type="http://schemas.openxmlformats.org/officeDocument/2006/relationships/oleObject" Target="../embeddings/oleObject22.bin"/><Relationship Id="rId32" Type="http://schemas.openxmlformats.org/officeDocument/2006/relationships/oleObject" Target="../embeddings/oleObject21.bin"/><Relationship Id="rId31" Type="http://schemas.openxmlformats.org/officeDocument/2006/relationships/oleObject" Target="../embeddings/oleObject20.bin"/><Relationship Id="rId30" Type="http://schemas.openxmlformats.org/officeDocument/2006/relationships/image" Target="../media/image22.wmf"/><Relationship Id="rId3" Type="http://schemas.openxmlformats.org/officeDocument/2006/relationships/oleObject" Target="../embeddings/oleObject5.bin"/><Relationship Id="rId29" Type="http://schemas.openxmlformats.org/officeDocument/2006/relationships/oleObject" Target="../embeddings/oleObject19.bin"/><Relationship Id="rId28" Type="http://schemas.openxmlformats.org/officeDocument/2006/relationships/image" Target="../media/image21.wmf"/><Relationship Id="rId27" Type="http://schemas.openxmlformats.org/officeDocument/2006/relationships/oleObject" Target="../embeddings/oleObject18.bin"/><Relationship Id="rId26" Type="http://schemas.openxmlformats.org/officeDocument/2006/relationships/image" Target="../media/image20.wmf"/><Relationship Id="rId25" Type="http://schemas.openxmlformats.org/officeDocument/2006/relationships/oleObject" Target="../embeddings/oleObject17.bin"/><Relationship Id="rId24" Type="http://schemas.openxmlformats.org/officeDocument/2006/relationships/oleObject" Target="../embeddings/oleObject16.bin"/><Relationship Id="rId23" Type="http://schemas.openxmlformats.org/officeDocument/2006/relationships/oleObject" Target="../embeddings/oleObject15.bin"/><Relationship Id="rId22" Type="http://schemas.openxmlformats.org/officeDocument/2006/relationships/image" Target="../media/image19.png"/><Relationship Id="rId21" Type="http://schemas.openxmlformats.org/officeDocument/2006/relationships/image" Target="../media/image18.wmf"/><Relationship Id="rId20" Type="http://schemas.openxmlformats.org/officeDocument/2006/relationships/oleObject" Target="../embeddings/oleObject14.bin"/><Relationship Id="rId2" Type="http://schemas.openxmlformats.org/officeDocument/2006/relationships/image" Target="../media/image9.wmf"/><Relationship Id="rId19" Type="http://schemas.openxmlformats.org/officeDocument/2006/relationships/image" Target="../media/image17.wmf"/><Relationship Id="rId18" Type="http://schemas.openxmlformats.org/officeDocument/2006/relationships/oleObject" Target="../embeddings/oleObject13.bin"/><Relationship Id="rId17" Type="http://schemas.openxmlformats.org/officeDocument/2006/relationships/image" Target="../media/image16.wmf"/><Relationship Id="rId16" Type="http://schemas.openxmlformats.org/officeDocument/2006/relationships/oleObject" Target="../embeddings/oleObject12.bin"/><Relationship Id="rId15" Type="http://schemas.openxmlformats.org/officeDocument/2006/relationships/image" Target="../media/image15.wmf"/><Relationship Id="rId14" Type="http://schemas.openxmlformats.org/officeDocument/2006/relationships/oleObject" Target="../embeddings/oleObject11.bin"/><Relationship Id="rId13" Type="http://schemas.openxmlformats.org/officeDocument/2006/relationships/image" Target="../media/image14.wmf"/><Relationship Id="rId12" Type="http://schemas.openxmlformats.org/officeDocument/2006/relationships/oleObject" Target="../embeddings/oleObject10.bin"/><Relationship Id="rId11" Type="http://schemas.openxmlformats.org/officeDocument/2006/relationships/image" Target="../media/image13.wmf"/><Relationship Id="rId10" Type="http://schemas.openxmlformats.org/officeDocument/2006/relationships/oleObject" Target="../embeddings/oleObject9.bin"/><Relationship Id="rId1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8.bin"/><Relationship Id="rId8" Type="http://schemas.openxmlformats.org/officeDocument/2006/relationships/image" Target="../media/image26.wmf"/><Relationship Id="rId7" Type="http://schemas.openxmlformats.org/officeDocument/2006/relationships/oleObject" Target="../embeddings/oleObject27.bin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4.wmf"/><Relationship Id="rId3" Type="http://schemas.openxmlformats.org/officeDocument/2006/relationships/oleObject" Target="../embeddings/oleObject25.bin"/><Relationship Id="rId2" Type="http://schemas.openxmlformats.org/officeDocument/2006/relationships/image" Target="../media/image23.wmf"/><Relationship Id="rId18" Type="http://schemas.openxmlformats.org/officeDocument/2006/relationships/notesSlide" Target="../notesSlides/notesSlide5.xml"/><Relationship Id="rId17" Type="http://schemas.openxmlformats.org/officeDocument/2006/relationships/vmlDrawing" Target="../drawings/vmlDrawing3.v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3.xml"/><Relationship Id="rId14" Type="http://schemas.openxmlformats.org/officeDocument/2006/relationships/image" Target="../media/image29.png"/><Relationship Id="rId13" Type="http://schemas.openxmlformats.org/officeDocument/2006/relationships/oleObject" Target="../embeddings/oleObject30.bin"/><Relationship Id="rId12" Type="http://schemas.openxmlformats.org/officeDocument/2006/relationships/image" Target="../media/image28.wmf"/><Relationship Id="rId11" Type="http://schemas.openxmlformats.org/officeDocument/2006/relationships/oleObject" Target="../embeddings/oleObject29.bin"/><Relationship Id="rId10" Type="http://schemas.openxmlformats.org/officeDocument/2006/relationships/image" Target="../media/image27.wmf"/><Relationship Id="rId1" Type="http://schemas.openxmlformats.org/officeDocument/2006/relationships/oleObject" Target="../embeddings/oleObject24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4.xml"/><Relationship Id="rId8" Type="http://schemas.openxmlformats.org/officeDocument/2006/relationships/image" Target="../media/image32.wmf"/><Relationship Id="rId7" Type="http://schemas.openxmlformats.org/officeDocument/2006/relationships/oleObject" Target="../embeddings/oleObject34.bin"/><Relationship Id="rId6" Type="http://schemas.openxmlformats.org/officeDocument/2006/relationships/image" Target="../media/image31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0.wmf"/><Relationship Id="rId3" Type="http://schemas.openxmlformats.org/officeDocument/2006/relationships/oleObject" Target="../embeddings/oleObject32.bin"/><Relationship Id="rId2" Type="http://schemas.openxmlformats.org/officeDocument/2006/relationships/image" Target="../media/image24.wmf"/><Relationship Id="rId12" Type="http://schemas.openxmlformats.org/officeDocument/2006/relationships/notesSlide" Target="../notesSlides/notesSlide6.xml"/><Relationship Id="rId11" Type="http://schemas.openxmlformats.org/officeDocument/2006/relationships/vmlDrawing" Target="../drawings/vmlDrawing4.vml"/><Relationship Id="rId10" Type="http://schemas.openxmlformats.org/officeDocument/2006/relationships/slideLayout" Target="../slideLayouts/slideLayout1.xml"/><Relationship Id="rId1" Type="http://schemas.openxmlformats.org/officeDocument/2006/relationships/oleObject" Target="../embeddings/oleObject31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9.bin"/><Relationship Id="rId8" Type="http://schemas.openxmlformats.org/officeDocument/2006/relationships/image" Target="../media/image32.wmf"/><Relationship Id="rId7" Type="http://schemas.openxmlformats.org/officeDocument/2006/relationships/oleObject" Target="../embeddings/oleObject38.bin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33.wmf"/><Relationship Id="rId3" Type="http://schemas.openxmlformats.org/officeDocument/2006/relationships/oleObject" Target="../embeddings/oleObject36.bin"/><Relationship Id="rId2" Type="http://schemas.openxmlformats.org/officeDocument/2006/relationships/image" Target="../media/image24.wmf"/><Relationship Id="rId14" Type="http://schemas.openxmlformats.org/officeDocument/2006/relationships/notesSlide" Target="../notesSlides/notesSlide7.xml"/><Relationship Id="rId13" Type="http://schemas.openxmlformats.org/officeDocument/2006/relationships/vmlDrawing" Target="../drawings/vmlDrawing5.v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5.xml"/><Relationship Id="rId10" Type="http://schemas.openxmlformats.org/officeDocument/2006/relationships/image" Target="../media/image35.png"/><Relationship Id="rId1" Type="http://schemas.openxmlformats.org/officeDocument/2006/relationships/oleObject" Target="../embeddings/oleObject35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4.bin"/><Relationship Id="rId8" Type="http://schemas.openxmlformats.org/officeDocument/2006/relationships/image" Target="../media/image38.wmf"/><Relationship Id="rId7" Type="http://schemas.openxmlformats.org/officeDocument/2006/relationships/oleObject" Target="../embeddings/oleObject43.bin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36.wmf"/><Relationship Id="rId3" Type="http://schemas.openxmlformats.org/officeDocument/2006/relationships/oleObject" Target="../embeddings/oleObject41.bin"/><Relationship Id="rId2" Type="http://schemas.openxmlformats.org/officeDocument/2006/relationships/image" Target="../media/image24.wmf"/><Relationship Id="rId16" Type="http://schemas.openxmlformats.org/officeDocument/2006/relationships/notesSlide" Target="../notesSlides/notesSlide8.xml"/><Relationship Id="rId15" Type="http://schemas.openxmlformats.org/officeDocument/2006/relationships/vmlDrawing" Target="../drawings/vmlDrawing6.v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6.xml"/><Relationship Id="rId12" Type="http://schemas.openxmlformats.org/officeDocument/2006/relationships/oleObject" Target="../embeddings/oleObject46.bin"/><Relationship Id="rId11" Type="http://schemas.openxmlformats.org/officeDocument/2006/relationships/oleObject" Target="../embeddings/oleObject45.bin"/><Relationship Id="rId10" Type="http://schemas.openxmlformats.org/officeDocument/2006/relationships/image" Target="../media/image39.wmf"/><Relationship Id="rId1" Type="http://schemas.openxmlformats.org/officeDocument/2006/relationships/oleObject" Target="../embeddings/oleObject40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1.bin"/><Relationship Id="rId8" Type="http://schemas.openxmlformats.org/officeDocument/2006/relationships/image" Target="../media/image41.wmf"/><Relationship Id="rId7" Type="http://schemas.openxmlformats.org/officeDocument/2006/relationships/oleObject" Target="../embeddings/oleObject50.bin"/><Relationship Id="rId6" Type="http://schemas.openxmlformats.org/officeDocument/2006/relationships/image" Target="../media/image39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36.wmf"/><Relationship Id="rId3" Type="http://schemas.openxmlformats.org/officeDocument/2006/relationships/oleObject" Target="../embeddings/oleObject48.bin"/><Relationship Id="rId21" Type="http://schemas.openxmlformats.org/officeDocument/2006/relationships/notesSlide" Target="../notesSlides/notesSlide9.xml"/><Relationship Id="rId20" Type="http://schemas.openxmlformats.org/officeDocument/2006/relationships/vmlDrawing" Target="../drawings/vmlDrawing7.vml"/><Relationship Id="rId2" Type="http://schemas.openxmlformats.org/officeDocument/2006/relationships/image" Target="../media/image40.wmf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7.xml"/><Relationship Id="rId17" Type="http://schemas.openxmlformats.org/officeDocument/2006/relationships/image" Target="../media/image45.wmf"/><Relationship Id="rId16" Type="http://schemas.openxmlformats.org/officeDocument/2006/relationships/oleObject" Target="../embeddings/oleObject55.bin"/><Relationship Id="rId15" Type="http://schemas.openxmlformats.org/officeDocument/2006/relationships/image" Target="../media/image44.wmf"/><Relationship Id="rId14" Type="http://schemas.openxmlformats.org/officeDocument/2006/relationships/oleObject" Target="../embeddings/oleObject54.bin"/><Relationship Id="rId13" Type="http://schemas.openxmlformats.org/officeDocument/2006/relationships/oleObject" Target="../embeddings/oleObject53.bin"/><Relationship Id="rId12" Type="http://schemas.openxmlformats.org/officeDocument/2006/relationships/image" Target="../media/image43.wmf"/><Relationship Id="rId11" Type="http://schemas.openxmlformats.org/officeDocument/2006/relationships/oleObject" Target="../embeddings/oleObject52.bin"/><Relationship Id="rId10" Type="http://schemas.openxmlformats.org/officeDocument/2006/relationships/image" Target="../media/image42.wmf"/><Relationship Id="rId1" Type="http://schemas.openxmlformats.org/officeDocument/2006/relationships/oleObject" Target="../embeddings/oleObject4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/>
          </p:cNvPicPr>
          <p:nvPr/>
        </p:nvPicPr>
        <p:blipFill>
          <a:blip r:embed="rId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250" y="484891"/>
            <a:ext cx="3948078" cy="44290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58" y="10351"/>
            <a:ext cx="4424384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36085" y="2202815"/>
            <a:ext cx="40824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线性代数</a:t>
            </a:r>
            <a:endParaRPr lang="zh-CN" altLang="en-US" sz="4000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3715" y="2996565"/>
            <a:ext cx="3995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主编　金桂堂　肖马成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3560" y="1925955"/>
            <a:ext cx="3964940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普通高等教育</a:t>
            </a:r>
            <a:r>
              <a:rPr lang="en-US" altLang="zh-CN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”</a:t>
            </a:r>
            <a:r>
              <a:rPr lang="zh-CN" altLang="en-US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十三五</a:t>
            </a:r>
            <a:r>
              <a:rPr lang="en-US" altLang="zh-CN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“</a:t>
            </a:r>
            <a:r>
              <a:rPr lang="zh-CN" altLang="en-US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Semibold" pitchFamily="34" charset="0"/>
              </a:rPr>
              <a:t>规划教材</a:t>
            </a:r>
            <a:endParaRPr lang="zh-CN" altLang="en-US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Semibold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276725" y="2910585"/>
            <a:ext cx="4041880" cy="0"/>
          </a:xfrm>
          <a:prstGeom prst="line">
            <a:avLst/>
          </a:prstGeom>
          <a:ln w="19050">
            <a:solidFill>
              <a:srgbClr val="F2B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24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24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24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887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矩阵的运算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一、矩阵的加法和数与矩阵的乘积（简称数乘）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２．数与矩阵相乘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定义３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设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矩阵         ，以数  乘矩阵  的每一个元素所得到的矩阵，称为数乘矩阵，记作   ，即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674235" y="182435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74235" y="182435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961765" y="1817688"/>
          <a:ext cx="1270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3" imgW="127000" imgH="177165" progId="Equation.KSEE3">
                  <p:embed/>
                </p:oleObj>
              </mc:Choice>
              <mc:Fallback>
                <p:oleObj name="" r:id="rId3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61765" y="1817688"/>
                        <a:ext cx="1270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29105" y="2135188"/>
          <a:ext cx="2032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5" imgW="203200" imgH="177165" progId="Equation.KSEE3">
                  <p:embed/>
                </p:oleObj>
              </mc:Choice>
              <mc:Fallback>
                <p:oleObj name="" r:id="rId5" imgW="2032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29105" y="2135188"/>
                        <a:ext cx="2032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51261" y="1783016"/>
          <a:ext cx="745490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7" imgW="698500" imgH="254000" progId="Equation.KSEE3">
                  <p:embed/>
                </p:oleObj>
              </mc:Choice>
              <mc:Fallback>
                <p:oleObj name="" r:id="rId7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51261" y="1783016"/>
                        <a:ext cx="745490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06905" y="1849121"/>
          <a:ext cx="3556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" name="" r:id="rId9" imgW="355600" imgH="139700" progId="Equation.KSEE3">
                  <p:embed/>
                </p:oleObj>
              </mc:Choice>
              <mc:Fallback>
                <p:oleObj name="" r:id="rId9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06905" y="1849121"/>
                        <a:ext cx="3556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5095" y="2465070"/>
            <a:ext cx="3814182" cy="1260009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887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矩阵的运算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二、矩阵的乘法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定义４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设    矩阵         ，   矩阵        ，定义  与  的乘积   是一个    矩阵         ，且   的第  行第  列元素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          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为了使读者看得更加清楚，我们进一步写出乘积矩阵的表达式：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714365" y="149161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714365" y="149161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817360" y="1491615"/>
          <a:ext cx="2540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3" imgW="254000" imgH="165100" progId="Equation.KSEE3">
                  <p:embed/>
                </p:oleObj>
              </mc:Choice>
              <mc:Fallback>
                <p:oleObj name="" r:id="rId3" imgW="2540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17360" y="1491615"/>
                        <a:ext cx="2540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28490" y="1462405"/>
          <a:ext cx="6731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5" imgW="673100" imgH="254000" progId="Equation.KSEE3">
                  <p:embed/>
                </p:oleObj>
              </mc:Choice>
              <mc:Fallback>
                <p:oleObj name="" r:id="rId5" imgW="6731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28490" y="1462405"/>
                        <a:ext cx="6731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16666" y="1444561"/>
          <a:ext cx="745490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7" imgW="698500" imgH="254000" progId="Equation.KSEE3">
                  <p:embed/>
                </p:oleObj>
              </mc:Choice>
              <mc:Fallback>
                <p:oleObj name="" r:id="rId7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16666" y="1444561"/>
                        <a:ext cx="745490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41830" y="1491933"/>
          <a:ext cx="3556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" name="" r:id="rId9" imgW="355600" imgH="177165" progId="Equation.KSEE3">
                  <p:embed/>
                </p:oleObj>
              </mc:Choice>
              <mc:Fallback>
                <p:oleObj name="" r:id="rId9" imgW="3556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41830" y="1491933"/>
                        <a:ext cx="3556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642995" y="1491298"/>
          <a:ext cx="3302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1" imgW="330200" imgH="177165" progId="Equation.KSEE3">
                  <p:embed/>
                </p:oleObj>
              </mc:Choice>
              <mc:Fallback>
                <p:oleObj name="" r:id="rId11" imgW="3302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642995" y="1491298"/>
                        <a:ext cx="3302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090285" y="149669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13" imgW="152400" imgH="165100" progId="Equation.KSEE3">
                  <p:embed/>
                </p:oleObj>
              </mc:Choice>
              <mc:Fallback>
                <p:oleObj name="" r:id="rId1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90285" y="149669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637780" y="1491933"/>
          <a:ext cx="3556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" r:id="rId15" imgW="355600" imgH="177165" progId="Equation.KSEE3">
                  <p:embed/>
                </p:oleObj>
              </mc:Choice>
              <mc:Fallback>
                <p:oleObj name="" r:id="rId15" imgW="3556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637780" y="1491933"/>
                        <a:ext cx="3556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203778" y="1775396"/>
          <a:ext cx="732155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" name="" r:id="rId16" imgW="685800" imgH="254000" progId="Equation.KSEE3">
                  <p:embed/>
                </p:oleObj>
              </mc:Choice>
              <mc:Fallback>
                <p:oleObj name="" r:id="rId16" imgW="6858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203778" y="1775396"/>
                        <a:ext cx="732155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359025" y="1828800"/>
          <a:ext cx="2540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18" imgW="254000" imgH="165100" progId="Equation.KSEE3">
                  <p:embed/>
                </p:oleObj>
              </mc:Choice>
              <mc:Fallback>
                <p:oleObj name="" r:id="rId18" imgW="2540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59025" y="1828800"/>
                        <a:ext cx="2540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010218" y="1828800"/>
          <a:ext cx="882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" name="" r:id="rId19" imgW="88265" imgH="165100" progId="Equation.KSEE3">
                  <p:embed/>
                </p:oleObj>
              </mc:Choice>
              <mc:Fallback>
                <p:oleObj name="" r:id="rId19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010218" y="1828800"/>
                        <a:ext cx="882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35046" y="1816100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" name="" r:id="rId21" imgW="127000" imgH="190500" progId="Equation.KSEE3">
                  <p:embed/>
                </p:oleObj>
              </mc:Choice>
              <mc:Fallback>
                <p:oleObj name="" r:id="rId21" imgW="1270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535046" y="1816100"/>
                        <a:ext cx="1270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16531" y="2294890"/>
          <a:ext cx="39624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" name="" r:id="rId23" imgW="3962400" imgH="431800" progId="Equation.KSEE3">
                  <p:embed/>
                </p:oleObj>
              </mc:Choice>
              <mc:Fallback>
                <p:oleObj name="" r:id="rId23" imgW="3962400" imgH="4318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716531" y="2294890"/>
                        <a:ext cx="39624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" name="图片 28"/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7810" y="3098800"/>
            <a:ext cx="6086808" cy="1800013"/>
          </a:xfrm>
          <a:prstGeom prst="rect">
            <a:avLst/>
          </a:prstGeom>
        </p:spPr>
      </p:pic>
    </p:spTree>
    <p:custDataLst>
      <p:tags r:id="rId2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887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矩阵的运算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二、矩阵的乘法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这里强调三点：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（１）只有当 （左矩阵）的列数等于 （右矩阵）的行数时， 与  才能相乘．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（２）乘积矩阵      的第 行第 列元素  等于将左矩阵  的第 行元素与右矩阵  第 列元素对应相乘以后再求和．即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（３）乘积矩阵      是    矩阵，        行数等于左矩阵  的行数，        的列数等于右矩阵  的列数．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83435" y="181483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83435" y="181483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72030" y="2134553"/>
          <a:ext cx="5080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3" imgW="508000" imgH="177165" progId="Equation.KSEE3">
                  <p:embed/>
                </p:oleObj>
              </mc:Choice>
              <mc:Fallback>
                <p:oleObj name="" r:id="rId3" imgW="508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72030" y="2134553"/>
                        <a:ext cx="5080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65450" y="3757931"/>
          <a:ext cx="3556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" name="" r:id="rId5" imgW="355600" imgH="139700" progId="Equation.KSEE3">
                  <p:embed/>
                </p:oleObj>
              </mc:Choice>
              <mc:Fallback>
                <p:oleObj name="" r:id="rId5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65450" y="3757931"/>
                        <a:ext cx="3556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949065" y="181483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7" imgW="152400" imgH="165100" progId="Equation.KSEE3">
                  <p:embed/>
                </p:oleObj>
              </mc:Choice>
              <mc:Fallback>
                <p:oleObj name="" r:id="rId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49065" y="181483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54268" y="3691826"/>
          <a:ext cx="732155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" name="" r:id="rId9" imgW="685800" imgH="254000" progId="Equation.KSEE3">
                  <p:embed/>
                </p:oleObj>
              </mc:Choice>
              <mc:Fallback>
                <p:oleObj name="" r:id="rId9" imgW="6858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54268" y="3691826"/>
                        <a:ext cx="732155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86000" y="3739198"/>
          <a:ext cx="5080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11" imgW="508000" imgH="177165" progId="Equation.KSEE3">
                  <p:embed/>
                </p:oleObj>
              </mc:Choice>
              <mc:Fallback>
                <p:oleObj name="" r:id="rId11" imgW="508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286000" y="3739198"/>
                        <a:ext cx="5080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161983" y="2139950"/>
          <a:ext cx="882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" name="" r:id="rId13" imgW="88265" imgH="165100" progId="Equation.KSEE3">
                  <p:embed/>
                </p:oleObj>
              </mc:Choice>
              <mc:Fallback>
                <p:oleObj name="" r:id="rId13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161983" y="2139950"/>
                        <a:ext cx="882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97911" y="2135505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" name="" r:id="rId15" imgW="127000" imgH="190500" progId="Equation.KSEE3">
                  <p:embed/>
                </p:oleObj>
              </mc:Choice>
              <mc:Fallback>
                <p:oleObj name="" r:id="rId15" imgW="1270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597911" y="2135505"/>
                        <a:ext cx="1270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745480" y="181483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17" imgW="152400" imgH="165100" progId="Equation.KSEE3">
                  <p:embed/>
                </p:oleObj>
              </mc:Choice>
              <mc:Fallback>
                <p:oleObj name="" r:id="rId1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745480" y="181483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084570" y="181483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" name="" r:id="rId18" imgW="152400" imgH="165100" progId="Equation.KSEE3">
                  <p:embed/>
                </p:oleObj>
              </mc:Choice>
              <mc:Fallback>
                <p:oleObj name="" r:id="rId18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84570" y="181483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对象 3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256406" y="2114550"/>
          <a:ext cx="1651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" name="" r:id="rId19" imgW="165100" imgH="241300" progId="Equation.KSEE3">
                  <p:embed/>
                </p:oleObj>
              </mc:Choice>
              <mc:Fallback>
                <p:oleObj name="" r:id="rId19" imgW="165100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256406" y="2114550"/>
                        <a:ext cx="1651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对象 3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518150" y="213995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" name="" r:id="rId21" imgW="152400" imgH="165100" progId="Equation.KSEE3">
                  <p:embed/>
                </p:oleObj>
              </mc:Choice>
              <mc:Fallback>
                <p:oleObj name="" r:id="rId2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518150" y="213995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对象 3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051868" y="2139950"/>
          <a:ext cx="882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" name="" r:id="rId22" imgW="88265" imgH="165100" progId="Equation.KSEE3">
                  <p:embed/>
                </p:oleObj>
              </mc:Choice>
              <mc:Fallback>
                <p:oleObj name="" r:id="rId22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51868" y="2139950"/>
                        <a:ext cx="882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对象 3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416165" y="213995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" name="" r:id="rId23" imgW="152400" imgH="165100" progId="Equation.KSEE3">
                  <p:embed/>
                </p:oleObj>
              </mc:Choice>
              <mc:Fallback>
                <p:oleObj name="" r:id="rId2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16165" y="213995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对象 4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756526" y="2128520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" name="" r:id="rId24" imgW="127000" imgH="190500" progId="Equation.KSEE3">
                  <p:embed/>
                </p:oleObj>
              </mc:Choice>
              <mc:Fallback>
                <p:oleObj name="" r:id="rId24" imgW="1270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756526" y="2128520"/>
                        <a:ext cx="1270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" name="图片 42"/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03475" y="2554605"/>
            <a:ext cx="4417828" cy="1080008"/>
          </a:xfrm>
          <a:prstGeom prst="rect">
            <a:avLst/>
          </a:prstGeom>
        </p:spPr>
      </p:pic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897880" y="373253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26" imgW="152400" imgH="165100" progId="Equation.KSEE3">
                  <p:embed/>
                </p:oleObj>
              </mc:Choice>
              <mc:Fallback>
                <p:oleObj name="" r:id="rId26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897880" y="373253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对象 4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741613" y="3691826"/>
          <a:ext cx="732155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" name="" r:id="rId27" imgW="685800" imgH="254000" progId="Equation.KSEE3">
                  <p:embed/>
                </p:oleObj>
              </mc:Choice>
              <mc:Fallback>
                <p:oleObj name="" r:id="rId27" imgW="6858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741613" y="3691826"/>
                        <a:ext cx="732155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15770" y="406336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" name="" r:id="rId28" imgW="152400" imgH="165100" progId="Equation.KSEE3">
                  <p:embed/>
                </p:oleObj>
              </mc:Choice>
              <mc:Fallback>
                <p:oleObj name="" r:id="rId28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15770" y="406336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887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矩阵的运算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三、矩阵的转置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定义５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设  是    矩阵，将  的行与列依次互换，得到     矩阵，则称此矩阵为  的转置矩阵，记作  或  ，即设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36115" y="149225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36115" y="149225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79015" y="1517651"/>
          <a:ext cx="3556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" name="" r:id="rId3" imgW="355600" imgH="139700" progId="Equation.KSEE3">
                  <p:embed/>
                </p:oleObj>
              </mc:Choice>
              <mc:Fallback>
                <p:oleObj name="" r:id="rId3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79015" y="1517651"/>
                        <a:ext cx="3556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687945" y="149225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5" imgW="152400" imgH="165100" progId="Equation.KSEE3">
                  <p:embed/>
                </p:oleObj>
              </mc:Choice>
              <mc:Fallback>
                <p:oleObj name="" r:id="rId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687945" y="149225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97250" y="1492251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6" imgW="152400" imgH="165100" progId="Equation.KSEE3">
                  <p:embed/>
                </p:oleObj>
              </mc:Choice>
              <mc:Fallback>
                <p:oleObj name="" r:id="rId6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397250" y="1492251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54225" y="1802130"/>
          <a:ext cx="2159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" name="" r:id="rId7" imgW="215900" imgH="190500" progId="Equation.KSEE3">
                  <p:embed/>
                </p:oleObj>
              </mc:Choice>
              <mc:Fallback>
                <p:oleObj name="" r:id="rId7" imgW="2159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54225" y="1802130"/>
                        <a:ext cx="2159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595620" y="1517651"/>
          <a:ext cx="3556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9" imgW="355600" imgH="139700" progId="Equation.KSEE3">
                  <p:embed/>
                </p:oleObj>
              </mc:Choice>
              <mc:Fallback>
                <p:oleObj name="" r:id="rId9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595620" y="1517651"/>
                        <a:ext cx="3556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44115" y="1809750"/>
          <a:ext cx="1651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" r:id="rId11" imgW="165100" imgH="190500" progId="Equation.KSEE3">
                  <p:embed/>
                </p:oleObj>
              </mc:Choice>
              <mc:Fallback>
                <p:oleObj name="" r:id="rId11" imgW="1651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444115" y="1809750"/>
                        <a:ext cx="1651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图片 1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020" y="2176780"/>
            <a:ext cx="4909604" cy="2700020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887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矩阵的运算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四、对称矩阵与反对称矩阵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定义６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若  阶方阵与它的转置矩阵相等，即      ，则称  为对称矩阵．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由定义可知，对于对称矩阵         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反之亦然．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若  阶方阵与它的转置矩阵互为负矩阵，即       ，则称  为反对称矩阵．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由定义可知，对于反对称矩阵         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反之亦然．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663565" y="148780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63565" y="148780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27225" y="152590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3" imgW="127000" imgH="139700" progId="Equation.KSEE3">
                  <p:embed/>
                </p:oleObj>
              </mc:Choice>
              <mc:Fallback>
                <p:oleObj name="" r:id="rId3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27225" y="152590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575810" y="1462405"/>
          <a:ext cx="482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" name="" r:id="rId5" imgW="482600" imgH="190500" progId="Equation.KSEE3">
                  <p:embed/>
                </p:oleObj>
              </mc:Choice>
              <mc:Fallback>
                <p:oleObj name="" r:id="rId5" imgW="4826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5810" y="1462405"/>
                        <a:ext cx="4826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203076" y="1790001"/>
          <a:ext cx="718820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" name="" r:id="rId7" imgW="673100" imgH="254000" progId="Equation.KSEE3">
                  <p:embed/>
                </p:oleObj>
              </mc:Choice>
              <mc:Fallback>
                <p:oleObj name="" r:id="rId7" imgW="6731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03076" y="1790001"/>
                        <a:ext cx="718820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716156" y="2096706"/>
          <a:ext cx="1492250" cy="259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9" imgW="1397000" imgH="241300" progId="Equation.KSEE3">
                  <p:embed/>
                </p:oleObj>
              </mc:Choice>
              <mc:Fallback>
                <p:oleObj name="" r:id="rId9" imgW="1397000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16156" y="2096706"/>
                        <a:ext cx="1492250" cy="259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205865" y="278955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11" imgW="127000" imgH="139700" progId="Equation.KSEE3">
                  <p:embed/>
                </p:oleObj>
              </mc:Choice>
              <mc:Fallback>
                <p:oleObj name="" r:id="rId11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5865" y="278955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02455" y="2764155"/>
          <a:ext cx="5715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12" imgW="571500" imgH="190500" progId="Equation.KSEE3">
                  <p:embed/>
                </p:oleObj>
              </mc:Choice>
              <mc:Fallback>
                <p:oleObj name="" r:id="rId12" imgW="5715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402455" y="2764155"/>
                        <a:ext cx="5715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550535" y="277685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14" imgW="152400" imgH="165100" progId="Equation.KSEE3">
                  <p:embed/>
                </p:oleObj>
              </mc:Choice>
              <mc:Fallback>
                <p:oleObj name="" r:id="rId14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550535" y="277685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77066" y="3082861"/>
          <a:ext cx="718820" cy="271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15" imgW="673100" imgH="254000" progId="Equation.KSEE3">
                  <p:embed/>
                </p:oleObj>
              </mc:Choice>
              <mc:Fallback>
                <p:oleObj name="" r:id="rId15" imgW="6731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77066" y="3082861"/>
                        <a:ext cx="718820" cy="271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638369" y="3354641"/>
          <a:ext cx="1574165" cy="259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16" imgW="1473200" imgH="241300" progId="Equation.KSEE3">
                  <p:embed/>
                </p:oleObj>
              </mc:Choice>
              <mc:Fallback>
                <p:oleObj name="" r:id="rId16" imgW="1473200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638369" y="3354641"/>
                        <a:ext cx="1574165" cy="259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887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矩阵的运算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五、方阵的行列式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定义７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由  阶方阵  的元素所构成的行列式（各元素的位置不变），称为方阵  的行列式，记作  或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注意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方阵  与方阵  的行列式是两个不同的概念，前者是  个数按一定次序排列的一张数表，而后者是  个数按一定运算法则确定的一个数值．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设  ， 为  阶方阵， 为数，方阵的行列式满足下列规律：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（１）       ；　　　　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（２）        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（３）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25725" y="150685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625725" y="150685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20240" y="153225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3" imgW="127000" imgH="139700" progId="Equation.KSEE3">
                  <p:embed/>
                </p:oleObj>
              </mc:Choice>
              <mc:Fallback>
                <p:oleObj name="" r:id="rId3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20240" y="153225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44980" y="1829753"/>
          <a:ext cx="3556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" name="" r:id="rId5" imgW="355600" imgH="177165" progId="Equation.KSEE3">
                  <p:embed/>
                </p:oleObj>
              </mc:Choice>
              <mc:Fallback>
                <p:oleObj name="" r:id="rId5" imgW="3556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44980" y="1829753"/>
                        <a:ext cx="3556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343025" y="1791971"/>
          <a:ext cx="1905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7" imgW="190500" imgH="254000" progId="Equation.KSEE3">
                  <p:embed/>
                </p:oleObj>
              </mc:Choice>
              <mc:Fallback>
                <p:oleObj name="" r:id="rId7" imgW="190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43025" y="1791971"/>
                        <a:ext cx="1905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33525" y="3042920"/>
          <a:ext cx="5715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9" imgW="571500" imgH="279400" progId="Equation.KSEE3">
                  <p:embed/>
                </p:oleObj>
              </mc:Choice>
              <mc:Fallback>
                <p:oleObj name="" r:id="rId9" imgW="571500" imgH="2794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33525" y="3042920"/>
                        <a:ext cx="5715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246620" y="150685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11" imgW="152400" imgH="165100" progId="Equation.KSEE3">
                  <p:embed/>
                </p:oleObj>
              </mc:Choice>
              <mc:Fallback>
                <p:oleObj name="" r:id="rId1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246620" y="150685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691006" y="2105914"/>
          <a:ext cx="189230" cy="217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12" imgW="177165" imgH="203200" progId="Equation.KSEE3">
                  <p:embed/>
                </p:oleObj>
              </mc:Choice>
              <mc:Fallback>
                <p:oleObj name="" r:id="rId12" imgW="177165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691006" y="2105914"/>
                        <a:ext cx="189230" cy="2178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36115" y="213233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4" imgW="152400" imgH="165100" progId="Equation.KSEE3">
                  <p:embed/>
                </p:oleObj>
              </mc:Choice>
              <mc:Fallback>
                <p:oleObj name="" r:id="rId14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36115" y="213233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66365" y="213233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5" imgW="152400" imgH="165100" progId="Equation.KSEE3">
                  <p:embed/>
                </p:oleObj>
              </mc:Choice>
              <mc:Fallback>
                <p:oleObj name="" r:id="rId1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666365" y="213233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89286" y="2414524"/>
          <a:ext cx="189230" cy="217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" r:id="rId16" imgW="177165" imgH="203200" progId="Equation.KSEE3">
                  <p:embed/>
                </p:oleObj>
              </mc:Choice>
              <mc:Fallback>
                <p:oleObj name="" r:id="rId16" imgW="177165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089286" y="2414524"/>
                        <a:ext cx="189230" cy="2178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197610" y="278447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17" imgW="152400" imgH="165100" progId="Equation.KSEE3">
                  <p:embed/>
                </p:oleObj>
              </mc:Choice>
              <mc:Fallback>
                <p:oleObj name="" r:id="rId1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197610" y="278447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475740" y="278511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" name="" r:id="rId19" imgW="152400" imgH="165100" progId="Equation.KSEE3">
                  <p:embed/>
                </p:oleObj>
              </mc:Choice>
              <mc:Fallback>
                <p:oleObj name="" r:id="rId1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475740" y="278511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837055" y="281876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" name="" r:id="rId21" imgW="127000" imgH="139700" progId="Equation.KSEE3">
                  <p:embed/>
                </p:oleObj>
              </mc:Choice>
              <mc:Fallback>
                <p:oleObj name="" r:id="rId21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7055" y="281876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66365" y="2792413"/>
          <a:ext cx="1270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" name="" r:id="rId22" imgW="127000" imgH="177165" progId="Equation.KSEE3">
                  <p:embed/>
                </p:oleObj>
              </mc:Choice>
              <mc:Fallback>
                <p:oleObj name="" r:id="rId22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666365" y="2792413"/>
                        <a:ext cx="1270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33525" y="3385820"/>
          <a:ext cx="6985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" name="" r:id="rId24" imgW="698500" imgH="254000" progId="Equation.KSEE3">
                  <p:embed/>
                </p:oleObj>
              </mc:Choice>
              <mc:Fallback>
                <p:oleObj name="" r:id="rId24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33525" y="3385820"/>
                        <a:ext cx="6985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32255" y="3686810"/>
          <a:ext cx="7366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" name="" r:id="rId26" imgW="736600" imgH="254000" progId="Equation.KSEE3">
                  <p:embed/>
                </p:oleObj>
              </mc:Choice>
              <mc:Fallback>
                <p:oleObj name="" r:id="rId26" imgW="7366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32255" y="3686810"/>
                        <a:ext cx="7366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3823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.3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逆矩阵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一、逆矩阵的概念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定义１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设  为  阶方阵，如果存在  阶方阵  ，使得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 ，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则称方阵  是可逆矩阵，称  是  的逆矩阵，也简称  是  的逆．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如果矩阵  是可逆的，那么  的逆矩阵是唯一的．事实上，如若  、 都是  的逆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矩阵，则有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于是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由此说明  的逆矩阵是唯一的．将可逆矩阵  的逆矩阵记为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由定义可知，矩阵 与其逆矩阵 的地位是平等的，因此也可以称 为可逆矩阵，称 为 的逆矩阵，即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11985" y="148717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11985" y="148717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83460" y="1526541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3" imgW="127000" imgH="139700" progId="Equation.KSEE3">
                  <p:embed/>
                </p:oleObj>
              </mc:Choice>
              <mc:Fallback>
                <p:oleObj name="" r:id="rId3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3460" y="1526541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292600" y="1804035"/>
          <a:ext cx="8128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" name="" r:id="rId5" imgW="812800" imgH="165100" progId="Equation.KSEE3">
                  <p:embed/>
                </p:oleObj>
              </mc:Choice>
              <mc:Fallback>
                <p:oleObj name="" r:id="rId5" imgW="8128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92600" y="1804035"/>
                        <a:ext cx="8128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12185" y="3061971"/>
          <a:ext cx="19050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7" imgW="1905000" imgH="215900" progId="Equation.KSEE3">
                  <p:embed/>
                </p:oleObj>
              </mc:Choice>
              <mc:Fallback>
                <p:oleObj name="" r:id="rId7" imgW="19050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12185" y="3061971"/>
                        <a:ext cx="19050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803390" y="244919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9" imgW="152400" imgH="165100" progId="Equation.KSEE3">
                  <p:embed/>
                </p:oleObj>
              </mc:Choice>
              <mc:Fallback>
                <p:oleObj name="" r:id="rId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803390" y="244919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003608" y="2463800"/>
          <a:ext cx="147707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" name="" r:id="rId10" imgW="177165" imgH="215900" progId="Equation.KSEE3">
                  <p:embed/>
                </p:oleObj>
              </mc:Choice>
              <mc:Fallback>
                <p:oleObj name="" r:id="rId10" imgW="177165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003608" y="2463800"/>
                        <a:ext cx="147707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594860" y="148780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" name="" r:id="rId12" imgW="152400" imgH="165100" progId="Equation.KSEE3">
                  <p:embed/>
                </p:oleObj>
              </mc:Choice>
              <mc:Fallback>
                <p:oleObj name="" r:id="rId1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594860" y="148780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77945" y="151320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14" imgW="127000" imgH="139700" progId="Equation.KSEE3">
                  <p:embed/>
                </p:oleObj>
              </mc:Choice>
              <mc:Fallback>
                <p:oleObj name="" r:id="rId14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77945" y="151320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31645" y="213360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" name="" r:id="rId15" imgW="152400" imgH="165100" progId="Equation.KSEE3">
                  <p:embed/>
                </p:oleObj>
              </mc:Choice>
              <mc:Fallback>
                <p:oleObj name="" r:id="rId1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31645" y="213360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158490" y="213423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16" imgW="152400" imgH="165100" progId="Equation.KSEE3">
                  <p:embed/>
                </p:oleObj>
              </mc:Choice>
              <mc:Fallback>
                <p:oleObj name="" r:id="rId16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158490" y="213423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12185" y="213423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17" imgW="152400" imgH="165100" progId="Equation.KSEE3">
                  <p:embed/>
                </p:oleObj>
              </mc:Choice>
              <mc:Fallback>
                <p:oleObj name="" r:id="rId1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512185" y="213423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105400" y="213360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" name="" r:id="rId18" imgW="152400" imgH="165100" progId="Equation.KSEE3">
                  <p:embed/>
                </p:oleObj>
              </mc:Choice>
              <mc:Fallback>
                <p:oleObj name="" r:id="rId18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105400" y="213360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对象 3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467350" y="213423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" name="" r:id="rId19" imgW="152400" imgH="165100" progId="Equation.KSEE3">
                  <p:embed/>
                </p:oleObj>
              </mc:Choice>
              <mc:Fallback>
                <p:oleObj name="" r:id="rId1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467350" y="213423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对象 4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38630" y="244919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" name="" r:id="rId20" imgW="152400" imgH="165100" progId="Equation.KSEE3">
                  <p:embed/>
                </p:oleObj>
              </mc:Choice>
              <mc:Fallback>
                <p:oleObj name="" r:id="rId20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38630" y="244919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对象 4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158490" y="244919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" name="" r:id="rId21" imgW="152400" imgH="165100" progId="Equation.KSEE3">
                  <p:embed/>
                </p:oleObj>
              </mc:Choice>
              <mc:Fallback>
                <p:oleObj name="" r:id="rId2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158490" y="244919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对象 4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278757" y="2463948"/>
          <a:ext cx="158750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" name="" r:id="rId22" imgW="190500" imgH="215900" progId="Equation.KSEE3">
                  <p:embed/>
                </p:oleObj>
              </mc:Choice>
              <mc:Fallback>
                <p:oleObj name="" r:id="rId22" imgW="1905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278757" y="2463948"/>
                        <a:ext cx="158750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对象 5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31645" y="405828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" name="" r:id="rId24" imgW="152400" imgH="165100" progId="Equation.KSEE3">
                  <p:embed/>
                </p:oleObj>
              </mc:Choice>
              <mc:Fallback>
                <p:oleObj name="" r:id="rId24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31645" y="405828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对象 5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07535" y="405828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" name="" r:id="rId25" imgW="152400" imgH="165100" progId="Equation.KSEE3">
                  <p:embed/>
                </p:oleObj>
              </mc:Choice>
              <mc:Fallback>
                <p:oleObj name="" r:id="rId2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407535" y="405828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对象 5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645150" y="4045585"/>
          <a:ext cx="2413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" name="" r:id="rId26" imgW="241300" imgH="190500" progId="Equation.KSEE3">
                  <p:embed/>
                </p:oleObj>
              </mc:Choice>
              <mc:Fallback>
                <p:oleObj name="" r:id="rId26" imgW="2413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645150" y="4045585"/>
                        <a:ext cx="2413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对象 5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33320" y="437451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" name="" r:id="rId28" imgW="152400" imgH="165100" progId="Equation.KSEE3">
                  <p:embed/>
                </p:oleObj>
              </mc:Choice>
              <mc:Fallback>
                <p:oleObj name="" r:id="rId28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33320" y="437451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对象 5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442335" y="437451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" name="" r:id="rId29" imgW="152400" imgH="165100" progId="Equation.KSEE3">
                  <p:embed/>
                </p:oleObj>
              </mc:Choice>
              <mc:Fallback>
                <p:oleObj name="" r:id="rId2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42335" y="437451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对象 6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075045" y="437451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" name="" r:id="rId30" imgW="152400" imgH="165100" progId="Equation.KSEE3">
                  <p:embed/>
                </p:oleObj>
              </mc:Choice>
              <mc:Fallback>
                <p:oleObj name="" r:id="rId30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075045" y="437451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对象 6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722235" y="437451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" name="" r:id="rId31" imgW="152400" imgH="165100" progId="Equation.KSEE3">
                  <p:embed/>
                </p:oleObj>
              </mc:Choice>
              <mc:Fallback>
                <p:oleObj name="" r:id="rId3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722235" y="437451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对象 6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449185" y="437451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" name="" r:id="rId32" imgW="152400" imgH="165100" progId="Equation.KSEE3">
                  <p:embed/>
                </p:oleObj>
              </mc:Choice>
              <mc:Fallback>
                <p:oleObj name="" r:id="rId3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449185" y="437451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对象 6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42440" y="4669790"/>
          <a:ext cx="508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" name="" r:id="rId33" imgW="508000" imgH="190500" progId="Equation.KSEE3">
                  <p:embed/>
                </p:oleObj>
              </mc:Choice>
              <mc:Fallback>
                <p:oleObj name="" r:id="rId33" imgW="5080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1742440" y="4669790"/>
                        <a:ext cx="5080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对象 6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245485" y="3679191"/>
          <a:ext cx="24765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" name="" r:id="rId35" imgW="2476500" imgH="215900" progId="Equation.KSEE3">
                  <p:embed/>
                </p:oleObj>
              </mc:Choice>
              <mc:Fallback>
                <p:oleObj name="" r:id="rId35" imgW="24765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3245485" y="3679191"/>
                        <a:ext cx="24765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3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3823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.3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逆矩阵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二、用伴随矩阵求逆矩阵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020" y="1659255"/>
            <a:ext cx="6937987" cy="2520019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3823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.3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逆矩阵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三、可逆矩阵的运算规律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从逆矩阵的定义，可以得出可逆矩阵具有下列运算规律：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（１）若矩阵  可逆，则   也可逆，且        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（２）若矩阵  可逆，数    ，则  也可逆，且          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（３）若  阶矩阵  与  都可逆，则  可逆，且            ，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一般地，若        都可逆，则       可逆，且                     ；　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（４）若矩阵  可逆，则   也可逆，且           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（５）若矩阵  可逆，则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4865" y="182689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94865" y="182689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72435" y="2123123"/>
          <a:ext cx="3556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3" imgW="355600" imgH="177165" progId="Equation.KSEE3">
                  <p:embed/>
                </p:oleObj>
              </mc:Choice>
              <mc:Fallback>
                <p:oleObj name="" r:id="rId3" imgW="3556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72435" y="2123123"/>
                        <a:ext cx="3556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774248" y="2425065"/>
          <a:ext cx="1002665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" name="" r:id="rId5" imgW="1002665" imgH="241300" progId="Equation.KSEE3">
                  <p:embed/>
                </p:oleObj>
              </mc:Choice>
              <mc:Fallback>
                <p:oleObj name="" r:id="rId5" imgW="1002665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74248" y="2425065"/>
                        <a:ext cx="1002665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871980" y="2751456"/>
          <a:ext cx="7493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7" imgW="749300" imgH="228600" progId="Equation.KSEE3">
                  <p:embed/>
                </p:oleObj>
              </mc:Choice>
              <mc:Fallback>
                <p:oleObj name="" r:id="rId7" imgW="7493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71980" y="2751456"/>
                        <a:ext cx="7493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18890" y="2463165"/>
          <a:ext cx="2540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" name="" r:id="rId9" imgW="254000" imgH="165100" progId="Equation.KSEE3">
                  <p:embed/>
                </p:oleObj>
              </mc:Choice>
              <mc:Fallback>
                <p:oleObj name="" r:id="rId9" imgW="2540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18890" y="2463165"/>
                        <a:ext cx="2540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44980" y="248856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11" imgW="127000" imgH="139700" progId="Equation.KSEE3">
                  <p:embed/>
                </p:oleObj>
              </mc:Choice>
              <mc:Fallback>
                <p:oleObj name="" r:id="rId11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744980" y="248856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对象 5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115435" y="1776095"/>
          <a:ext cx="6985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" name="" r:id="rId13" imgW="698500" imgH="266700" progId="Equation.KSEE3">
                  <p:embed/>
                </p:oleObj>
              </mc:Choice>
              <mc:Fallback>
                <p:oleObj name="" r:id="rId13" imgW="698500" imgH="266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115435" y="1776095"/>
                        <a:ext cx="6985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对象 5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72435" y="1801495"/>
          <a:ext cx="2413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" name="" r:id="rId15" imgW="241300" imgH="190500" progId="Equation.KSEE3">
                  <p:embed/>
                </p:oleObj>
              </mc:Choice>
              <mc:Fallback>
                <p:oleObj name="" r:id="rId15" imgW="2413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972435" y="1801495"/>
                        <a:ext cx="2413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对象 6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760278" y="2042795"/>
          <a:ext cx="86296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" name="" r:id="rId17" imgW="862965" imgH="393700" progId="Equation.KSEE3">
                  <p:embed/>
                </p:oleObj>
              </mc:Choice>
              <mc:Fallback>
                <p:oleObj name="" r:id="rId17" imgW="862965" imgH="393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760278" y="2042795"/>
                        <a:ext cx="862965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对象 6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820035" y="244094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" name="" r:id="rId19" imgW="152400" imgH="165100" progId="Equation.KSEE3">
                  <p:embed/>
                </p:oleObj>
              </mc:Choice>
              <mc:Fallback>
                <p:oleObj name="" r:id="rId1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820035" y="244094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对象 6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666490" y="2129473"/>
          <a:ext cx="2032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" name="" r:id="rId21" imgW="203200" imgH="177165" progId="Equation.KSEE3">
                  <p:embed/>
                </p:oleObj>
              </mc:Choice>
              <mc:Fallback>
                <p:oleObj name="" r:id="rId21" imgW="2032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666490" y="2129473"/>
                        <a:ext cx="2032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对象 6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141470" y="3039746"/>
          <a:ext cx="9144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" name="" r:id="rId23" imgW="914400" imgH="266700" progId="Equation.KSEE3">
                  <p:embed/>
                </p:oleObj>
              </mc:Choice>
              <mc:Fallback>
                <p:oleObj name="" r:id="rId23" imgW="914400" imgH="266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4141470" y="3039746"/>
                        <a:ext cx="9144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4865" y="213550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25" imgW="152400" imgH="165100" progId="Equation.KSEE3">
                  <p:embed/>
                </p:oleObj>
              </mc:Choice>
              <mc:Fallback>
                <p:oleObj name="" r:id="rId2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94865" y="213550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66975" y="244094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26" imgW="152400" imgH="165100" progId="Equation.KSEE3">
                  <p:embed/>
                </p:oleObj>
              </mc:Choice>
              <mc:Fallback>
                <p:oleObj name="" r:id="rId26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66975" y="244094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02660" y="2751456"/>
          <a:ext cx="6477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" r:id="rId27" imgW="647700" imgH="228600" progId="Equation.KSEE3">
                  <p:embed/>
                </p:oleObj>
              </mc:Choice>
              <mc:Fallback>
                <p:oleObj name="" r:id="rId27" imgW="6477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502660" y="2751456"/>
                        <a:ext cx="6477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860925" y="2738756"/>
          <a:ext cx="17907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29" imgW="1790700" imgH="254000" progId="Equation.KSEE3">
                  <p:embed/>
                </p:oleObj>
              </mc:Choice>
              <mc:Fallback>
                <p:oleObj name="" r:id="rId29" imgW="17907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4860925" y="2738756"/>
                        <a:ext cx="17907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4865" y="309054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31" imgW="152400" imgH="165100" progId="Equation.KSEE3">
                  <p:embed/>
                </p:oleObj>
              </mc:Choice>
              <mc:Fallback>
                <p:oleObj name="" r:id="rId3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94865" y="309054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4865" y="342900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32" imgW="152400" imgH="165100" progId="Equation.KSEE3">
                  <p:embed/>
                </p:oleObj>
              </mc:Choice>
              <mc:Fallback>
                <p:oleObj name="" r:id="rId3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94865" y="342900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96565" y="3077845"/>
          <a:ext cx="2159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" name="" r:id="rId33" imgW="215900" imgH="190500" progId="Equation.KSEE3">
                  <p:embed/>
                </p:oleObj>
              </mc:Choice>
              <mc:Fallback>
                <p:oleObj name="" r:id="rId33" imgW="2159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996565" y="3077845"/>
                        <a:ext cx="2159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96565" y="3306445"/>
          <a:ext cx="6223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" name="" r:id="rId35" imgW="622300" imgH="444500" progId="Equation.KSEE3">
                  <p:embed/>
                </p:oleObj>
              </mc:Choice>
              <mc:Fallback>
                <p:oleObj name="" r:id="rId35" imgW="622300" imgH="444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2996565" y="3306445"/>
                        <a:ext cx="6223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3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.4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分块矩阵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一、分块矩阵的概念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对于行数和列数较大的矩阵  ，为了简化矩阵的运算，运算时常对矩阵  作适当的分块，使阶数较高矩阵的运算化为阶数较低矩阵的运算．所谓矩阵的分块，即是用若干条纵线和横线将矩阵  分成许多小矩阵，每一小矩阵称为矩阵  的子块，以子块作为元素的形式上的矩阵称为分块矩阵．将矩阵  化为分块矩阵往往会使矩阵  的结构更加清晰，便于讨论及运算．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192780" y="148844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192780" y="148844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614795" y="148844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152400" imgH="165100" progId="Equation.KSEE3">
                  <p:embed/>
                </p:oleObj>
              </mc:Choice>
              <mc:Fallback>
                <p:oleObj name="" r:id="rId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614795" y="148844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64640" y="212534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4" imgW="152400" imgH="165100" progId="Equation.KSEE3">
                  <p:embed/>
                </p:oleObj>
              </mc:Choice>
              <mc:Fallback>
                <p:oleObj name="" r:id="rId4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64640" y="212534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809490" y="212534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5" imgW="152400" imgH="165100" progId="Equation.KSEE3">
                  <p:embed/>
                </p:oleObj>
              </mc:Choice>
              <mc:Fallback>
                <p:oleObj name="" r:id="rId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809490" y="212534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809240" y="246126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6" imgW="152400" imgH="165100" progId="Equation.KSEE3">
                  <p:embed/>
                </p:oleObj>
              </mc:Choice>
              <mc:Fallback>
                <p:oleObj name="" r:id="rId6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809240" y="246126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110480" y="246126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" name="" r:id="rId7" imgW="152400" imgH="165100" progId="Equation.KSEE3">
                  <p:embed/>
                </p:oleObj>
              </mc:Choice>
              <mc:Fallback>
                <p:oleObj name="" r:id="rId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110480" y="246126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299466" y="1755372"/>
            <a:ext cx="120396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矩阵</a:t>
            </a:r>
            <a:endParaRPr lang="zh-CN" altLang="en-US" sz="4000" b="1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2820" y="2896649"/>
            <a:ext cx="1241030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KSO_Shape"/>
            <p:cNvSpPr/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6BA42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375785" y="2567940"/>
            <a:ext cx="35667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accent3">
                    <a:lumMod val="50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矩阵是一个重要的数学工具，不仅仅可以解线性方程组，其理论与方法还贯穿于线性代数的各个方面，且在数学的许多分支都有重要应用．本章将介绍矩阵的概念及其运算、逆矩阵、分块矩阵、矩阵的初等变换及相应的初等矩阵等有关理论．　</a:t>
            </a:r>
            <a:endParaRPr lang="en-US" altLang="zh-CN" sz="1200" dirty="0">
              <a:solidFill>
                <a:schemeClr val="accent3">
                  <a:lumMod val="50000"/>
                </a:schemeClr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120120" y="2635240"/>
            <a:ext cx="180001" cy="180001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  <p:bldP spid="19" grpId="0"/>
      <p:bldP spid="2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.4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分块矩阵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二、分块矩阵的运算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020" y="1500505"/>
            <a:ext cx="6450571" cy="3060023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.4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分块矩阵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二、分块矩阵的运算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020" y="1480820"/>
            <a:ext cx="5650330" cy="324002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.4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分块矩阵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二、分块矩阵的运算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020" y="1365885"/>
            <a:ext cx="6082294" cy="21600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020" y="3526155"/>
            <a:ext cx="4616558" cy="1620012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.4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分块矩阵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二、分块矩阵的运算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020" y="1461770"/>
            <a:ext cx="7541865" cy="34200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.4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分块矩阵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二、分块矩阵的运算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５．分块对角矩阵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设方阵  的分块矩阵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其中主对角线上子块          都是方阵，其余子块都是零矩阵，则称  为分块对角矩阵．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分块对角矩阵的行列式具有以下性质：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539865" y="310769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539865" y="310769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61465" y="182689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152400" imgH="165100" progId="Equation.KSEE3">
                  <p:embed/>
                </p:oleObj>
              </mc:Choice>
              <mc:Fallback>
                <p:oleObj name="" r:id="rId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61465" y="182689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595880" y="3093720"/>
          <a:ext cx="914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4" imgW="914400" imgH="228600" progId="Equation.KSEE3">
                  <p:embed/>
                </p:oleObj>
              </mc:Choice>
              <mc:Fallback>
                <p:oleObj name="" r:id="rId4" imgW="9144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95880" y="3093720"/>
                        <a:ext cx="914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923983" y="3708400"/>
          <a:ext cx="1091565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6" imgW="1091565" imgH="254000" progId="Equation.KSEE3">
                  <p:embed/>
                </p:oleObj>
              </mc:Choice>
              <mc:Fallback>
                <p:oleObj name="" r:id="rId6" imgW="1091565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23983" y="3708400"/>
                        <a:ext cx="1091565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2490" y="1964055"/>
            <a:ext cx="2115109" cy="1080008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.4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分块矩阵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三、分块矩阵与线性方程组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已知线性方程组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记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其中  称为线性方程组的系数矩阵， 称为未知数矩阵（或向量）， 称为常数项矩阵（或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向量）， 称为增广矩阵．增广矩阵按分块矩阵的记法，可以写为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362075" y="374713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62075" y="374713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08730" y="3759835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127000" imgH="139700" progId="Equation.KSEE3">
                  <p:embed/>
                </p:oleObj>
              </mc:Choice>
              <mc:Fallback>
                <p:oleObj name="" r:id="rId3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08730" y="3759835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195695" y="3728403"/>
          <a:ext cx="1270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5" imgW="127000" imgH="177165" progId="Equation.KSEE3">
                  <p:embed/>
                </p:oleObj>
              </mc:Choice>
              <mc:Fallback>
                <p:oleObj name="" r:id="rId5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95695" y="3728403"/>
                        <a:ext cx="1270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663065" y="405574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7" imgW="152400" imgH="165100" progId="Equation.KSEE3">
                  <p:embed/>
                </p:oleObj>
              </mc:Choice>
              <mc:Fallback>
                <p:oleObj name="" r:id="rId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63065" y="405574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图片 1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6425" y="1732280"/>
            <a:ext cx="5843586" cy="100800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5625" y="2814955"/>
            <a:ext cx="5492825" cy="90000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1460" y="4326255"/>
            <a:ext cx="1020608" cy="216002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.4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分块矩阵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三、分块矩阵与线性方程组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利用矩阵的乘法，此方程组可记为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．                               （２）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系数矩阵  是     矩阵，若按行分为  块，每一行称为矩阵  的行向量．若第 行记作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 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则矩阵  可记为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则线性方程组     可记为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201160" y="1831023"/>
          <a:ext cx="4445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1" imgW="444500" imgH="177165" progId="Equation.KSEE3">
                  <p:embed/>
                </p:oleObj>
              </mc:Choice>
              <mc:Fallback>
                <p:oleObj name="" r:id="rId1" imgW="4445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201160" y="1831023"/>
                        <a:ext cx="4445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108200" y="2164080"/>
          <a:ext cx="3556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355600" imgH="139700" progId="Equation.KSEE3">
                  <p:embed/>
                </p:oleObj>
              </mc:Choice>
              <mc:Fallback>
                <p:oleObj name="" r:id="rId3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08200" y="2164080"/>
                        <a:ext cx="3556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957955" y="2164081"/>
          <a:ext cx="1651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5" imgW="165100" imgH="139700" progId="Equation.KSEE3">
                  <p:embed/>
                </p:oleObj>
              </mc:Choice>
              <mc:Fallback>
                <p:oleObj name="" r:id="rId5" imgW="1651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7955" y="2164081"/>
                        <a:ext cx="1651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30375" y="213868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7" imgW="152400" imgH="165100" progId="Equation.KSEE3">
                  <p:embed/>
                </p:oleObj>
              </mc:Choice>
              <mc:Fallback>
                <p:oleObj name="" r:id="rId7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30375" y="213868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730875" y="213868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9" imgW="152400" imgH="165100" progId="Equation.KSEE3">
                  <p:embed/>
                </p:oleObj>
              </mc:Choice>
              <mc:Fallback>
                <p:oleObj name="" r:id="rId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30875" y="213868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154863" y="2152016"/>
          <a:ext cx="882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0" imgW="88265" imgH="165100" progId="Equation.KSEE3">
                  <p:embed/>
                </p:oleObj>
              </mc:Choice>
              <mc:Fallback>
                <p:oleObj name="" r:id="rId10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154863" y="2152016"/>
                        <a:ext cx="882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83025" y="2409191"/>
          <a:ext cx="12065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12" imgW="1206500" imgH="241300" progId="Equation.KSEE3">
                  <p:embed/>
                </p:oleObj>
              </mc:Choice>
              <mc:Fallback>
                <p:oleObj name="" r:id="rId12" imgW="1206500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883025" y="2409191"/>
                        <a:ext cx="12065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65910" y="277304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14" imgW="152400" imgH="165100" progId="Equation.KSEE3">
                  <p:embed/>
                </p:oleObj>
              </mc:Choice>
              <mc:Fallback>
                <p:oleObj name="" r:id="rId14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65910" y="277304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036378" y="2859405"/>
          <a:ext cx="77406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15" imgW="774065" imgH="939800" progId="Equation.KSEE3">
                  <p:embed/>
                </p:oleObj>
              </mc:Choice>
              <mc:Fallback>
                <p:oleObj name="" r:id="rId15" imgW="774065" imgH="9398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036378" y="2859405"/>
                        <a:ext cx="774065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73275" y="3725863"/>
          <a:ext cx="4445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17" imgW="444500" imgH="177165" progId="Equation.KSEE3">
                  <p:embed/>
                </p:oleObj>
              </mc:Choice>
              <mc:Fallback>
                <p:oleObj name="" r:id="rId17" imgW="4445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73275" y="3725863"/>
                        <a:ext cx="4445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图片 23"/>
          <p:cNvPicPr>
            <a:picLocks noChangeAspect="1"/>
          </p:cNvPicPr>
          <p:nvPr/>
        </p:nvPicPr>
        <p:blipFill>
          <a:blip r:embed="rId1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3275" y="3971290"/>
            <a:ext cx="5941918" cy="1080008"/>
          </a:xfrm>
          <a:prstGeom prst="rect">
            <a:avLst/>
          </a:prstGeom>
        </p:spPr>
      </p:pic>
    </p:spTree>
    <p:custDataLst>
      <p:tags r:id="rId1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.4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分块矩阵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三、分块矩阵与线性方程组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克拉默法则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设含有  个未知量        的  个线性方程的方程组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如果线性方程组（５）的系数行列式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那么方程组（５）存在唯一解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722370" y="4346575"/>
          <a:ext cx="1790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1790700" imgH="393700" progId="Equation.KSEE3">
                  <p:embed/>
                </p:oleObj>
              </mc:Choice>
              <mc:Fallback>
                <p:oleObj name="" r:id="rId1" imgW="1790700" imgH="393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722370" y="4346575"/>
                        <a:ext cx="17907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38425" y="154749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3" imgW="127000" imgH="139700" progId="Equation.KSEE3">
                  <p:embed/>
                </p:oleObj>
              </mc:Choice>
              <mc:Fallback>
                <p:oleObj name="" r:id="rId3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38425" y="154749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25520" y="1458595"/>
          <a:ext cx="6985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5" imgW="698500" imgH="228600" progId="Equation.KSEE3">
                  <p:embed/>
                </p:oleObj>
              </mc:Choice>
              <mc:Fallback>
                <p:oleObj name="" r:id="rId5" imgW="6985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25520" y="1458595"/>
                        <a:ext cx="6985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18965" y="1547496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7" imgW="127000" imgH="139700" progId="Equation.KSEE3">
                  <p:embed/>
                </p:oleObj>
              </mc:Choice>
              <mc:Fallback>
                <p:oleObj name="" r:id="rId7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18965" y="1547496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3440" y="1704975"/>
            <a:ext cx="4590942" cy="104400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3440" y="2999740"/>
            <a:ext cx="2447618" cy="1080008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.4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分块矩阵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三、分块矩阵与线性方程组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其中            是把系数行列式  中第  列元素用方程组右端的常数项列代替后所得到的 阶行列式，即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417638" y="1489076"/>
          <a:ext cx="1002665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" imgW="1002665" imgH="241300" progId="Equation.KSEE3">
                  <p:embed/>
                </p:oleObj>
              </mc:Choice>
              <mc:Fallback>
                <p:oleObj name="" r:id="rId1" imgW="1002665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17638" y="1489076"/>
                        <a:ext cx="1002665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696335" y="1492251"/>
          <a:ext cx="1651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3" imgW="165100" imgH="165100" progId="Equation.KSEE3">
                  <p:embed/>
                </p:oleObj>
              </mc:Choice>
              <mc:Fallback>
                <p:oleObj name="" r:id="rId3" imgW="1651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96335" y="1492251"/>
                        <a:ext cx="1651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251325" y="1494156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5" imgW="127000" imgH="190500" progId="Equation.KSEE3">
                  <p:embed/>
                </p:oleObj>
              </mc:Choice>
              <mc:Fallback>
                <p:oleObj name="" r:id="rId5" imgW="1270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51325" y="1494156"/>
                        <a:ext cx="1270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8116570" y="1540511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7" imgW="127000" imgH="139700" progId="Equation.KSEE3">
                  <p:embed/>
                </p:oleObj>
              </mc:Choice>
              <mc:Fallback>
                <p:oleObj name="" r:id="rId7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116570" y="1540511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0910" y="2134870"/>
            <a:ext cx="4794827" cy="136801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1951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.5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矩阵的初等变换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一、矩阵的初等变换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定义１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设         ，则称下面三种变换为矩阵的初等行变换：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）对调变换：即对换两行（对换 ， 两行，记作      ）；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ii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）数乘变换：即以数 （    ）乘某一行的所有元素（第  行乘数  ，记作    ）；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iii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）倍加变换：即把某一行所有元素的  倍加到另一行对应元素上（第  行的  倍加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到第  行上，记作     ）．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67865" y="1458596"/>
          <a:ext cx="6985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1" imgW="698500" imgH="254000" progId="Equation.KSEE3">
                  <p:embed/>
                </p:oleObj>
              </mc:Choice>
              <mc:Fallback>
                <p:oleObj name="" r:id="rId1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67865" y="1458596"/>
                        <a:ext cx="6985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972560" y="1817371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3" imgW="127000" imgH="190500" progId="Equation.KSEE3">
                  <p:embed/>
                </p:oleObj>
              </mc:Choice>
              <mc:Fallback>
                <p:oleObj name="" r:id="rId3" imgW="1270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72560" y="1817371"/>
                        <a:ext cx="1270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070475" y="1791971"/>
          <a:ext cx="4572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5" imgW="457200" imgH="241300" progId="Equation.KSEE3">
                  <p:embed/>
                </p:oleObj>
              </mc:Choice>
              <mc:Fallback>
                <p:oleObj name="" r:id="rId5" imgW="457200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70475" y="1791971"/>
                        <a:ext cx="4572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771583" y="1830071"/>
          <a:ext cx="882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7" imgW="88265" imgH="165100" progId="Equation.KSEE3">
                  <p:embed/>
                </p:oleObj>
              </mc:Choice>
              <mc:Fallback>
                <p:oleObj name="" r:id="rId7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71583" y="1830071"/>
                        <a:ext cx="882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78151" y="2139634"/>
          <a:ext cx="1270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9" imgW="127000" imgH="177165" progId="Equation.KSEE3">
                  <p:embed/>
                </p:oleObj>
              </mc:Choice>
              <mc:Fallback>
                <p:oleObj name="" r:id="rId9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78151" y="2139634"/>
                        <a:ext cx="1270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234056" y="2139634"/>
          <a:ext cx="3556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" name="" r:id="rId11" imgW="355600" imgH="177165" progId="Equation.KSEE3">
                  <p:embed/>
                </p:oleObj>
              </mc:Choice>
              <mc:Fallback>
                <p:oleObj name="" r:id="rId11" imgW="3556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34056" y="2139634"/>
                        <a:ext cx="3556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764213" y="2146301"/>
          <a:ext cx="882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" name="" r:id="rId13" imgW="88265" imgH="165100" progId="Equation.KSEE3">
                  <p:embed/>
                </p:oleObj>
              </mc:Choice>
              <mc:Fallback>
                <p:oleObj name="" r:id="rId13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64213" y="2146301"/>
                        <a:ext cx="882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452871" y="2145984"/>
          <a:ext cx="1270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14" imgW="127000" imgH="177165" progId="Equation.KSEE3">
                  <p:embed/>
                </p:oleObj>
              </mc:Choice>
              <mc:Fallback>
                <p:oleObj name="" r:id="rId14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452871" y="2145984"/>
                        <a:ext cx="1270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170420" y="2114551"/>
          <a:ext cx="342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" name="" r:id="rId15" imgW="342900" imgH="228600" progId="Equation.KSEE3">
                  <p:embed/>
                </p:oleObj>
              </mc:Choice>
              <mc:Fallback>
                <p:oleObj name="" r:id="rId15" imgW="3429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170420" y="2114551"/>
                        <a:ext cx="3429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328796" y="2468564"/>
          <a:ext cx="1270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" name="" r:id="rId17" imgW="127000" imgH="177165" progId="Equation.KSEE3">
                  <p:embed/>
                </p:oleObj>
              </mc:Choice>
              <mc:Fallback>
                <p:oleObj name="" r:id="rId17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28796" y="2468564"/>
                        <a:ext cx="1270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815455" y="2456181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" name="" r:id="rId18" imgW="127000" imgH="190500" progId="Equation.KSEE3">
                  <p:embed/>
                </p:oleObj>
              </mc:Choice>
              <mc:Fallback>
                <p:oleObj name="" r:id="rId18" imgW="1270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15455" y="2456181"/>
                        <a:ext cx="1270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351396" y="2462849"/>
          <a:ext cx="1270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" name="" r:id="rId19" imgW="127000" imgH="177165" progId="Equation.KSEE3">
                  <p:embed/>
                </p:oleObj>
              </mc:Choice>
              <mc:Fallback>
                <p:oleObj name="" r:id="rId19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351396" y="2462849"/>
                        <a:ext cx="1270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408748" y="2785111"/>
          <a:ext cx="882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20" imgW="88265" imgH="165100" progId="Equation.KSEE3">
                  <p:embed/>
                </p:oleObj>
              </mc:Choice>
              <mc:Fallback>
                <p:oleObj name="" r:id="rId20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08748" y="2785111"/>
                        <a:ext cx="882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68880" y="2761616"/>
          <a:ext cx="4318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" name="" r:id="rId21" imgW="431800" imgH="241300" progId="Equation.KSEE3">
                  <p:embed/>
                </p:oleObj>
              </mc:Choice>
              <mc:Fallback>
                <p:oleObj name="" r:id="rId21" imgW="431800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468880" y="2761616"/>
                        <a:ext cx="4318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62760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.1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矩阵的概念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一、引例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引例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某物流公司向三个超市配送四种商品，设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表示某物流公司向第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，个超市配送第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　 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种商品的数量，发货方案见表2-1．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560820" y="1487170"/>
          <a:ext cx="6477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1" imgW="647700" imgH="215900" progId="Equation.KSEE3">
                  <p:embed/>
                </p:oleObj>
              </mc:Choice>
              <mc:Fallback>
                <p:oleObj name="" r:id="rId1" imgW="647700" imgH="2159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560820" y="1487170"/>
                        <a:ext cx="6477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395730" y="1795145"/>
          <a:ext cx="914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3" imgW="914400" imgH="241300" progId="Equation.KSEE3">
                  <p:embed/>
                </p:oleObj>
              </mc:Choice>
              <mc:Fallback>
                <p:oleObj name="" r:id="rId3" imgW="914400" imgH="2413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95730" y="1795145"/>
                        <a:ext cx="914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737418" y="1474470"/>
          <a:ext cx="177165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5" imgW="177165" imgH="241300" progId="Equation.KSEE3">
                  <p:embed/>
                </p:oleObj>
              </mc:Choice>
              <mc:Fallback>
                <p:oleObj name="" r:id="rId5" imgW="177165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37418" y="1474470"/>
                        <a:ext cx="177165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图片 1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785" y="2107565"/>
            <a:ext cx="7584854" cy="1800013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1951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.5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矩阵的初等变换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一、矩阵的初等变换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定义２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如果矩阵  经过有限次初等行变换变成矩阵  ，就称矩阵  与  行等价；如果矩阵 经过有限次初等列变换变成矩阵  ，就称矩阵  与  列等价；如果矩阵  经过有限次初等变换变成矩阵  ，就称矩阵  与  等价，记作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矩阵之间的等价关系具有以下性质：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）反身性　    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ii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）对称性　若     ，则     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iii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）传递性　若     ，    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则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用初等行变换将矩阵化为行阶梯形矩阵与行最简形矩阵．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70468" y="1487171"/>
          <a:ext cx="96231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88265" imgH="165100" progId="Equation.KSEE3">
                  <p:embed/>
                </p:oleObj>
              </mc:Choice>
              <mc:Fallback>
                <p:oleObj name="" r:id="rId1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70468" y="1487171"/>
                        <a:ext cx="96231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140326" y="1486854"/>
          <a:ext cx="129033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3" imgW="127000" imgH="177165" progId="Equation.KSEE3">
                  <p:embed/>
                </p:oleObj>
              </mc:Choice>
              <mc:Fallback>
                <p:oleObj name="" r:id="rId3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40326" y="1486854"/>
                        <a:ext cx="129033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11345" y="2129790"/>
          <a:ext cx="50546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" name="" r:id="rId5" imgW="127000" imgH="177165" progId="Equation.KSEE3">
                  <p:embed/>
                </p:oleObj>
              </mc:Choice>
              <mc:Fallback>
                <p:oleObj name="" r:id="rId5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11345" y="2129790"/>
                        <a:ext cx="50546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211888" y="1487806"/>
          <a:ext cx="96231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7" imgW="88265" imgH="165100" progId="Equation.KSEE3">
                  <p:embed/>
                </p:oleObj>
              </mc:Choice>
              <mc:Fallback>
                <p:oleObj name="" r:id="rId7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211888" y="1487806"/>
                        <a:ext cx="96231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558916" y="1486854"/>
          <a:ext cx="129033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" name="" r:id="rId8" imgW="127000" imgH="177165" progId="Equation.KSEE3">
                  <p:embed/>
                </p:oleObj>
              </mc:Choice>
              <mc:Fallback>
                <p:oleObj name="" r:id="rId8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58916" y="1486854"/>
                        <a:ext cx="129033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8148638" y="1487806"/>
          <a:ext cx="96231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" name="" r:id="rId9" imgW="88265" imgH="165100" progId="Equation.KSEE3">
                  <p:embed/>
                </p:oleObj>
              </mc:Choice>
              <mc:Fallback>
                <p:oleObj name="" r:id="rId9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148638" y="1487806"/>
                        <a:ext cx="96231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34411" y="1817689"/>
          <a:ext cx="129033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10" imgW="127000" imgH="177165" progId="Equation.KSEE3">
                  <p:embed/>
                </p:oleObj>
              </mc:Choice>
              <mc:Fallback>
                <p:oleObj name="" r:id="rId10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34411" y="1817689"/>
                        <a:ext cx="129033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656773" y="1818006"/>
          <a:ext cx="96231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" name="" r:id="rId11" imgW="88265" imgH="165100" progId="Equation.KSEE3">
                  <p:embed/>
                </p:oleObj>
              </mc:Choice>
              <mc:Fallback>
                <p:oleObj name="" r:id="rId11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56773" y="1818006"/>
                        <a:ext cx="96231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对象 3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003801" y="1817054"/>
          <a:ext cx="129033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" name="" r:id="rId12" imgW="127000" imgH="177165" progId="Equation.KSEE3">
                  <p:embed/>
                </p:oleObj>
              </mc:Choice>
              <mc:Fallback>
                <p:oleObj name="" r:id="rId12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03801" y="1817054"/>
                        <a:ext cx="129033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对象 4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628448" y="1818006"/>
          <a:ext cx="96231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" name="" r:id="rId13" imgW="88265" imgH="165100" progId="Equation.KSEE3">
                  <p:embed/>
                </p:oleObj>
              </mc:Choice>
              <mc:Fallback>
                <p:oleObj name="" r:id="rId13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628448" y="1818006"/>
                        <a:ext cx="96231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18971" y="2126299"/>
          <a:ext cx="129033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14" imgW="127000" imgH="177165" progId="Equation.KSEE3">
                  <p:embed/>
                </p:oleObj>
              </mc:Choice>
              <mc:Fallback>
                <p:oleObj name="" r:id="rId14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18971" y="2126299"/>
                        <a:ext cx="129033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对象 4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014663" y="2127251"/>
          <a:ext cx="96231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" name="" r:id="rId15" imgW="88265" imgH="165100" progId="Equation.KSEE3">
                  <p:embed/>
                </p:oleObj>
              </mc:Choice>
              <mc:Fallback>
                <p:oleObj name="" r:id="rId15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014663" y="2127251"/>
                        <a:ext cx="96231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40736" y="2126934"/>
          <a:ext cx="129033" cy="18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" name="" r:id="rId16" imgW="127000" imgH="177165" progId="Equation.KSEE3">
                  <p:embed/>
                </p:oleObj>
              </mc:Choice>
              <mc:Fallback>
                <p:oleObj name="" r:id="rId16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40736" y="2126934"/>
                        <a:ext cx="129033" cy="180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对象 5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93278" y="2797810"/>
          <a:ext cx="4057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7" imgW="405765" imgH="165100" progId="Equation.KSEE3">
                  <p:embed/>
                </p:oleObj>
              </mc:Choice>
              <mc:Fallback>
                <p:oleObj name="" r:id="rId17" imgW="405765" imgH="1651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093278" y="2797810"/>
                        <a:ext cx="4057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对象 5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70468" y="3098165"/>
          <a:ext cx="4057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9" imgW="405765" imgH="165100" progId="Equation.KSEE3">
                  <p:embed/>
                </p:oleObj>
              </mc:Choice>
              <mc:Fallback>
                <p:oleObj name="" r:id="rId19" imgW="405765" imgH="1651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470468" y="3098165"/>
                        <a:ext cx="4057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对象 5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256598" y="3098165"/>
          <a:ext cx="4057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" name="" r:id="rId21" imgW="405765" imgH="165100" progId="Equation.KSEE3">
                  <p:embed/>
                </p:oleObj>
              </mc:Choice>
              <mc:Fallback>
                <p:oleObj name="" r:id="rId21" imgW="405765" imgH="1651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256598" y="3098165"/>
                        <a:ext cx="4057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对象 5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566988" y="3413125"/>
          <a:ext cx="4057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" name="" r:id="rId23" imgW="405765" imgH="165100" progId="Equation.KSEE3">
                  <p:embed/>
                </p:oleObj>
              </mc:Choice>
              <mc:Fallback>
                <p:oleObj name="" r:id="rId23" imgW="405765" imgH="1651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566988" y="3413125"/>
                        <a:ext cx="4057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对象 5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063558" y="3407093"/>
          <a:ext cx="405765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" name="" r:id="rId24" imgW="405765" imgH="177165" progId="Equation.KSEE3">
                  <p:embed/>
                </p:oleObj>
              </mc:Choice>
              <mc:Fallback>
                <p:oleObj name="" r:id="rId24" imgW="405765" imgH="177165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3063558" y="3407093"/>
                        <a:ext cx="405765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对象 5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718243" y="3412808"/>
          <a:ext cx="405765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" name="" r:id="rId26" imgW="405765" imgH="177165" progId="Equation.KSEE3">
                  <p:embed/>
                </p:oleObj>
              </mc:Choice>
              <mc:Fallback>
                <p:oleObj name="" r:id="rId26" imgW="405765" imgH="177165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3718243" y="3412808"/>
                        <a:ext cx="405765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1951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.5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矩阵的初等变换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二、初等矩阵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宋体" panose="02010600030101010101" pitchFamily="2" charset="-122"/>
              </a:rPr>
              <a:t>１．三种初等矩阵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定义１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对单位矩阵 施以一次初等变换所得到的矩阵称为</a:t>
            </a: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初等矩阵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三种初等变换对应有三种初等矩阵．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（１）第一种初等矩阵（对调两行或对调两列）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（２）第二种初等矩阵（以数    乘某行或某列）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（３）第三种初等矩阵（以数  乘某行（或列）加到另一行（或列）上去）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589386" y="1811169"/>
          <a:ext cx="13906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127000" imgH="165100" progId="Equation.KSEE3">
                  <p:embed/>
                </p:oleObj>
              </mc:Choice>
              <mc:Fallback>
                <p:oleObj name="" r:id="rId1" imgW="1270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89386" y="1811169"/>
                        <a:ext cx="13906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29688" y="2772560"/>
          <a:ext cx="361950" cy="180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3" imgW="355600" imgH="177165" progId="Equation.KSEE3">
                  <p:embed/>
                </p:oleObj>
              </mc:Choice>
              <mc:Fallback>
                <p:oleObj name="" r:id="rId3" imgW="3556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29688" y="2772560"/>
                        <a:ext cx="361950" cy="180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29688" y="3088155"/>
          <a:ext cx="129540" cy="180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5" imgW="127000" imgH="177165" progId="Equation.KSEE3">
                  <p:embed/>
                </p:oleObj>
              </mc:Choice>
              <mc:Fallback>
                <p:oleObj name="" r:id="rId5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29688" y="3088155"/>
                        <a:ext cx="129540" cy="1803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21951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.5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矩阵的初等变换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二、初等矩阵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charset="-122"/>
                <a:ea typeface="楷体_GB2312" panose="02010609030101010101" charset="-122"/>
                <a:cs typeface="宋体" panose="02010600030101010101" pitchFamily="2" charset="-122"/>
              </a:rPr>
              <a:t>２．初等矩阵有关定理及应用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楷体_GB2312" panose="02010609030101010101" charset="-122"/>
              <a:ea typeface="楷体_GB2312" panose="02010609030101010101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定理１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设  是一个     矩阵，对 施行一次初等行变换，相当于在 的左边乘相应的  阶初等矩阵；对  施行一次初等列变换，相当于在  的右边乘相应的  阶初等矩阵．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定理２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方阵  可逆的充分必要条件是存在有限个初等矩阵         ，使  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推论１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方阵  可逆的充分必要条件是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推论２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    矩阵  与  等价的充分必要条件是存在犿阶可逆矩阵  及  阶可逆矩阵  ，使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67721" y="1811169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67721" y="1811169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75638" y="1830220"/>
          <a:ext cx="361950" cy="142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3" imgW="355600" imgH="139700" progId="Equation.KSEE3">
                  <p:embed/>
                </p:oleObj>
              </mc:Choice>
              <mc:Fallback>
                <p:oleObj name="" r:id="rId3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75638" y="1830220"/>
                        <a:ext cx="361950" cy="142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02871" y="1813074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5" imgW="152400" imgH="165100" progId="Equation.KSEE3">
                  <p:embed/>
                </p:oleObj>
              </mc:Choice>
              <mc:Fallback>
                <p:oleObj name="" r:id="rId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802871" y="1813074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447011" y="1811804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6" imgW="152400" imgH="165100" progId="Equation.KSEE3">
                  <p:embed/>
                </p:oleObj>
              </mc:Choice>
              <mc:Fallback>
                <p:oleObj name="" r:id="rId6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447011" y="1811804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838296" y="1840062"/>
          <a:ext cx="180975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7" imgW="165100" imgH="139700" progId="Equation.KSEE3">
                  <p:embed/>
                </p:oleObj>
              </mc:Choice>
              <mc:Fallback>
                <p:oleObj name="" r:id="rId7" imgW="1651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838296" y="1840062"/>
                        <a:ext cx="180975" cy="15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80116" y="2135654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9" imgW="152400" imgH="165100" progId="Equation.KSEE3">
                  <p:embed/>
                </p:oleObj>
              </mc:Choice>
              <mc:Fallback>
                <p:oleObj name="" r:id="rId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80116" y="2135654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757276" y="2128669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10" imgW="152400" imgH="165100" progId="Equation.KSEE3">
                  <p:embed/>
                </p:oleObj>
              </mc:Choice>
              <mc:Fallback>
                <p:oleObj name="" r:id="rId10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757276" y="2128669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181581" y="2169627"/>
          <a:ext cx="140335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1" imgW="127000" imgH="139700" progId="Equation.KSEE3">
                  <p:embed/>
                </p:oleObj>
              </mc:Choice>
              <mc:Fallback>
                <p:oleObj name="" r:id="rId11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181581" y="2169627"/>
                        <a:ext cx="140335" cy="15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87736" y="2454424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13" imgW="152400" imgH="165100" progId="Equation.KSEE3">
                  <p:embed/>
                </p:oleObj>
              </mc:Choice>
              <mc:Fallback>
                <p:oleObj name="" r:id="rId1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87736" y="2454424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642784" y="2419817"/>
          <a:ext cx="751840" cy="248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14" imgW="685800" imgH="228600" progId="Equation.KSEE3">
                  <p:embed/>
                </p:oleObj>
              </mc:Choice>
              <mc:Fallback>
                <p:oleObj name="" r:id="rId14" imgW="6858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642784" y="2419817"/>
                        <a:ext cx="751840" cy="248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836902" y="2419182"/>
          <a:ext cx="626745" cy="248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16" imgW="571500" imgH="228600" progId="Equation.KSEE3">
                  <p:embed/>
                </p:oleObj>
              </mc:Choice>
              <mc:Fallback>
                <p:oleObj name="" r:id="rId16" imgW="5715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836902" y="2419182"/>
                        <a:ext cx="626745" cy="248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067349" y="2775734"/>
          <a:ext cx="417830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18" imgW="381000" imgH="165100" progId="Equation.KSEE3">
                  <p:embed/>
                </p:oleObj>
              </mc:Choice>
              <mc:Fallback>
                <p:oleObj name="" r:id="rId18" imgW="3810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067349" y="2775734"/>
                        <a:ext cx="417830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080116" y="2776369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20" imgW="152400" imgH="165100" progId="Equation.KSEE3">
                  <p:embed/>
                </p:oleObj>
              </mc:Choice>
              <mc:Fallback>
                <p:oleObj name="" r:id="rId20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80116" y="2776369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18058" y="3116730"/>
          <a:ext cx="361950" cy="142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" name="" r:id="rId21" imgW="355600" imgH="139700" progId="Equation.KSEE3">
                  <p:embed/>
                </p:oleObj>
              </mc:Choice>
              <mc:Fallback>
                <p:oleObj name="" r:id="rId21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18058" y="3116730"/>
                        <a:ext cx="361950" cy="142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56036" y="3098949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" name="" r:id="rId22" imgW="152400" imgH="165100" progId="Equation.KSEE3">
                  <p:embed/>
                </p:oleObj>
              </mc:Choice>
              <mc:Fallback>
                <p:oleObj name="" r:id="rId2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56036" y="3098949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73536" y="3098949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" name="" r:id="rId23" imgW="152400" imgH="165100" progId="Equation.KSEE3">
                  <p:embed/>
                </p:oleObj>
              </mc:Choice>
              <mc:Fallback>
                <p:oleObj name="" r:id="rId2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773536" y="3098949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168246" y="3099584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" name="" r:id="rId25" imgW="152400" imgH="165100" progId="Equation.KSEE3">
                  <p:embed/>
                </p:oleObj>
              </mc:Choice>
              <mc:Fallback>
                <p:oleObj name="" r:id="rId2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168246" y="3099584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549881" y="3111332"/>
          <a:ext cx="140335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" name="" r:id="rId27" imgW="127000" imgH="139700" progId="Equation.KSEE3">
                  <p:embed/>
                </p:oleObj>
              </mc:Choice>
              <mc:Fallback>
                <p:oleObj name="" r:id="rId27" imgW="1270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549881" y="3111332"/>
                        <a:ext cx="140335" cy="15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589376" y="3078629"/>
          <a:ext cx="167005" cy="221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" name="" r:id="rId29" imgW="152400" imgH="203200" progId="Equation.KSEE3">
                  <p:embed/>
                </p:oleObj>
              </mc:Choice>
              <mc:Fallback>
                <p:oleObj name="" r:id="rId29" imgW="1524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7589376" y="3078629"/>
                        <a:ext cx="167005" cy="221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对象 3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18483" y="3377079"/>
          <a:ext cx="668020" cy="221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" name="" r:id="rId31" imgW="609600" imgH="203200" progId="Equation.KSEE3">
                  <p:embed/>
                </p:oleObj>
              </mc:Choice>
              <mc:Fallback>
                <p:oleObj name="" r:id="rId31" imgW="6096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718483" y="3377079"/>
                        <a:ext cx="668020" cy="221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3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.6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矩阵的秩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一、矩阵秩的概念及有关定理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定义１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设  是一个     矩阵，在  中任取  行  列            ，将位于这些行列交叉处的  个元素，按照原来相对位置构成的一个  阶行列式，称为矩阵  的  阶子式．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矩阵  的  阶子式共有     个．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定义２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矩阵  中不为０的子式的最高阶数  称为</a:t>
            </a: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矩阵的秩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，记作       ，并规定零矩阵的秩为０．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定理１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若     ，则         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推论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设可逆矩阵  ， 使        ，则          ．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44781" y="1491129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152400" imgH="165100" progId="Equation.KSEE3">
                  <p:embed/>
                </p:oleObj>
              </mc:Choice>
              <mc:Fallback>
                <p:oleObj name="" r:id="rId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844781" y="1491129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06753" y="1509545"/>
          <a:ext cx="361950" cy="142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3" imgW="355600" imgH="139700" progId="Equation.KSEE3">
                  <p:embed/>
                </p:oleObj>
              </mc:Choice>
              <mc:Fallback>
                <p:oleObj name="" r:id="rId3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06753" y="1509545"/>
                        <a:ext cx="361950" cy="142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21366" y="1490494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5" imgW="152400" imgH="165100" progId="Equation.KSEE3">
                  <p:embed/>
                </p:oleObj>
              </mc:Choice>
              <mc:Fallback>
                <p:oleObj name="" r:id="rId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21366" y="1490494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360016" y="1824504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6" imgW="152400" imgH="165100" progId="Equation.KSEE3">
                  <p:embed/>
                </p:oleObj>
              </mc:Choice>
              <mc:Fallback>
                <p:oleObj name="" r:id="rId6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360016" y="1824504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951586" y="1490812"/>
          <a:ext cx="140335" cy="193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7" imgW="127000" imgH="177165" progId="Equation.KSEE3">
                  <p:embed/>
                </p:oleObj>
              </mc:Choice>
              <mc:Fallback>
                <p:oleObj name="" r:id="rId7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51586" y="1490812"/>
                        <a:ext cx="140335" cy="193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585191" y="1483827"/>
          <a:ext cx="140335" cy="193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9" imgW="127000" imgH="177165" progId="Equation.KSEE3">
                  <p:embed/>
                </p:oleObj>
              </mc:Choice>
              <mc:Fallback>
                <p:oleObj name="" r:id="rId9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85191" y="1483827"/>
                        <a:ext cx="140335" cy="193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375266" y="1788627"/>
          <a:ext cx="196215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1" imgW="177165" imgH="203200" progId="Equation.KSEE3">
                  <p:embed/>
                </p:oleObj>
              </mc:Choice>
              <mc:Fallback>
                <p:oleObj name="" r:id="rId11" imgW="177165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375266" y="1788627"/>
                        <a:ext cx="196215" cy="22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821671" y="2125494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13" imgW="152400" imgH="165100" progId="Equation.KSEE3">
                  <p:embed/>
                </p:oleObj>
              </mc:Choice>
              <mc:Fallback>
                <p:oleObj name="" r:id="rId1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21671" y="2125494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315442" y="1469539"/>
          <a:ext cx="1044575" cy="235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14" imgW="952500" imgH="215900" progId="Equation.KSEE3">
                  <p:embed/>
                </p:oleObj>
              </mc:Choice>
              <mc:Fallback>
                <p:oleObj name="" r:id="rId14" imgW="9525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315442" y="1469539"/>
                        <a:ext cx="1044575" cy="2355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230420" y="2083902"/>
          <a:ext cx="417830" cy="262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16" imgW="381000" imgH="241300" progId="Equation.KSEE3">
                  <p:embed/>
                </p:oleObj>
              </mc:Choice>
              <mc:Fallback>
                <p:oleObj name="" r:id="rId16" imgW="381000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230420" y="2083902"/>
                        <a:ext cx="417830" cy="262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对象 4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590906" y="1810852"/>
          <a:ext cx="140335" cy="193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" name="" r:id="rId18" imgW="127000" imgH="177165" progId="Equation.KSEE3">
                  <p:embed/>
                </p:oleObj>
              </mc:Choice>
              <mc:Fallback>
                <p:oleObj name="" r:id="rId18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90906" y="1810852"/>
                        <a:ext cx="140335" cy="193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725141" y="1803232"/>
          <a:ext cx="140335" cy="193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" name="" r:id="rId19" imgW="127000" imgH="177165" progId="Equation.KSEE3">
                  <p:embed/>
                </p:oleObj>
              </mc:Choice>
              <mc:Fallback>
                <p:oleObj name="" r:id="rId19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725141" y="1803232"/>
                        <a:ext cx="140335" cy="193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对象 4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060198" y="2143910"/>
          <a:ext cx="361950" cy="142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" name="" r:id="rId20" imgW="355600" imgH="139700" progId="Equation.KSEE3">
                  <p:embed/>
                </p:oleObj>
              </mc:Choice>
              <mc:Fallback>
                <p:oleObj name="" r:id="rId20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0198" y="2143910"/>
                        <a:ext cx="361950" cy="142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05211" y="2118827"/>
          <a:ext cx="140335" cy="193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" name="" r:id="rId21" imgW="127000" imgH="177165" progId="Equation.KSEE3">
                  <p:embed/>
                </p:oleObj>
              </mc:Choice>
              <mc:Fallback>
                <p:oleObj name="" r:id="rId21" imgW="1270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05211" y="2118827"/>
                        <a:ext cx="140335" cy="193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对象 4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101706" y="2454424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" name="" r:id="rId22" imgW="152400" imgH="165100" progId="Equation.KSEE3">
                  <p:embed/>
                </p:oleObj>
              </mc:Choice>
              <mc:Fallback>
                <p:oleObj name="" r:id="rId2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101706" y="2454424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对象 5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507721" y="2481730"/>
          <a:ext cx="126365" cy="139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" name="" r:id="rId23" imgW="114300" imgH="127000" progId="Equation.KSEE3">
                  <p:embed/>
                </p:oleObj>
              </mc:Choice>
              <mc:Fallback>
                <p:oleObj name="" r:id="rId23" imgW="114300" imgH="127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4507721" y="2481730"/>
                        <a:ext cx="126365" cy="139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对象 5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294611" y="2433469"/>
          <a:ext cx="626745" cy="235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" name="" r:id="rId25" imgW="571500" imgH="215900" progId="Equation.KSEE3">
                  <p:embed/>
                </p:oleObj>
              </mc:Choice>
              <mc:Fallback>
                <p:oleObj name="" r:id="rId25" imgW="5715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294611" y="2433469"/>
                        <a:ext cx="626745" cy="2355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对象 5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894061" y="3093869"/>
          <a:ext cx="44513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" name="" r:id="rId27" imgW="405765" imgH="165100" progId="Equation.KSEE3">
                  <p:embed/>
                </p:oleObj>
              </mc:Choice>
              <mc:Fallback>
                <p:oleObj name="" r:id="rId27" imgW="4057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894061" y="3093869"/>
                        <a:ext cx="44513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对象 5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06861" y="3065929"/>
          <a:ext cx="862965" cy="235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" name="" r:id="rId29" imgW="787400" imgH="215900" progId="Equation.KSEE3">
                  <p:embed/>
                </p:oleObj>
              </mc:Choice>
              <mc:Fallback>
                <p:oleObj name="" r:id="rId29" imgW="7874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706861" y="3065929"/>
                        <a:ext cx="862965" cy="2355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对象 5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439526" y="3425339"/>
          <a:ext cx="167005" cy="179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" name="" r:id="rId31" imgW="152400" imgH="165100" progId="Equation.KSEE3">
                  <p:embed/>
                </p:oleObj>
              </mc:Choice>
              <mc:Fallback>
                <p:oleObj name="" r:id="rId3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2439526" y="3425339"/>
                        <a:ext cx="167005" cy="1797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对象 6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06861" y="3405019"/>
          <a:ext cx="167005" cy="221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" name="" r:id="rId33" imgW="152400" imgH="203200" progId="Equation.KSEE3">
                  <p:embed/>
                </p:oleObj>
              </mc:Choice>
              <mc:Fallback>
                <p:oleObj name="" r:id="rId33" imgW="1524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706861" y="3405019"/>
                        <a:ext cx="167005" cy="221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对象 6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069129" y="3404384"/>
          <a:ext cx="668020" cy="221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" name="" r:id="rId35" imgW="609600" imgH="203200" progId="Equation.KSEE3">
                  <p:embed/>
                </p:oleObj>
              </mc:Choice>
              <mc:Fallback>
                <p:oleObj name="" r:id="rId35" imgW="609600" imgH="2032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3069129" y="3404384"/>
                        <a:ext cx="668020" cy="221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对象 6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140691" y="3398034"/>
          <a:ext cx="862965" cy="235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" name="" r:id="rId37" imgW="787400" imgH="215900" progId="Equation.KSEE3">
                  <p:embed/>
                </p:oleObj>
              </mc:Choice>
              <mc:Fallback>
                <p:oleObj name="" r:id="rId37" imgW="7874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4140691" y="3398034"/>
                        <a:ext cx="862965" cy="2355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3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5855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.6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矩阵的秩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二、用初等行变换求矩阵的秩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根据上述定理，若求矩阵的秩，只要把矩阵用初等行变换化为行阶梯形矩阵，行阶梯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形矩阵中非零行的行数即是该矩阵的秩．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85522" y="1556658"/>
            <a:ext cx="1630575" cy="49244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600" b="1" dirty="0">
                <a:solidFill>
                  <a:srgbClr val="6BA42C"/>
                </a:solidFill>
                <a:latin typeface="微软雅黑" panose="020B0503020204020204" pitchFamily="34" charset="-122"/>
                <a:ea typeface="造字工房俊雅锐宋体验版常规体" pitchFamily="50" charset="-122"/>
              </a:rPr>
              <a:t>THANKS</a:t>
            </a:r>
            <a:endParaRPr lang="zh-CN" altLang="en-US" sz="2600" b="1" dirty="0">
              <a:solidFill>
                <a:srgbClr val="6BA42C"/>
              </a:solidFill>
              <a:latin typeface="微软雅黑" panose="020B0503020204020204" pitchFamily="34" charset="-122"/>
              <a:ea typeface="造字工房俊雅锐宋体验版常规体" pitchFamily="50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156176" y="3194025"/>
            <a:ext cx="254428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演示完毕</a:t>
            </a:r>
            <a:endParaRPr lang="en-US" altLang="zh-CN" sz="4600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600" dirty="0">
                <a:solidFill>
                  <a:srgbClr val="F2B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en-US" altLang="zh-CN" sz="4600" dirty="0">
              <a:solidFill>
                <a:srgbClr val="F2B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99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62760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.1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矩阵的概念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二、矩阵的概念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由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个数 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　　　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排成的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行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列的矩形数表，称为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矩阵．矩阵通常用大写黑体英文字母表示，记作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　　　　　　　　　　　　　　　　　　　　　　　　　　　　　　　　　　（１）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也简记为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．其中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称为矩阵的第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行第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列的元素，简称为矩阵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元．为标明矩阵的行数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和列数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，矩阵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也记作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或　　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．如果矩阵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的元素是实数，则称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是实矩阵；如果矩阵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的元素是复数，则称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是复矩阵．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919980" y="1529080"/>
          <a:ext cx="1651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1" imgW="165100" imgH="139700" progId="Equation.KSEE3">
                  <p:embed/>
                </p:oleObj>
              </mc:Choice>
              <mc:Fallback>
                <p:oleObj name="" r:id="rId1" imgW="165100" imgH="1397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919980" y="1529080"/>
                        <a:ext cx="1651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42235" y="1478280"/>
          <a:ext cx="17145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3" imgW="1714500" imgH="241300" progId="Equation.KSEE3">
                  <p:embed/>
                </p:oleObj>
              </mc:Choice>
              <mc:Fallback>
                <p:oleObj name="" r:id="rId3" imgW="1714500" imgH="2413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42235" y="1478280"/>
                        <a:ext cx="17145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10080" y="1529080"/>
          <a:ext cx="3556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5" imgW="355600" imgH="139700" progId="Equation.KSEE3">
                  <p:embed/>
                </p:oleObj>
              </mc:Choice>
              <mc:Fallback>
                <p:oleObj name="" r:id="rId5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10080" y="1529080"/>
                        <a:ext cx="3556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121525" y="1529080"/>
          <a:ext cx="3556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7" imgW="355600" imgH="139700" progId="Equation.KSEE3">
                  <p:embed/>
                </p:oleObj>
              </mc:Choice>
              <mc:Fallback>
                <p:oleObj name="" r:id="rId7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121525" y="1529080"/>
                        <a:ext cx="3556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5288915" y="152908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8" imgW="127000" imgH="139700" progId="Equation.KSEE3">
                  <p:embed/>
                </p:oleObj>
              </mc:Choice>
              <mc:Fallback>
                <p:oleObj name="" r:id="rId8" imgW="127000" imgH="1397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88915" y="152908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34820" y="3393440"/>
          <a:ext cx="533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0" imgW="533400" imgH="241300" progId="Equation.KSEE3">
                  <p:embed/>
                </p:oleObj>
              </mc:Choice>
              <mc:Fallback>
                <p:oleObj name="" r:id="rId10" imgW="533400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734820" y="3393440"/>
                        <a:ext cx="533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779713" y="3393440"/>
          <a:ext cx="177165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12" imgW="177165" imgH="241300" progId="Equation.KSEE3">
                  <p:embed/>
                </p:oleObj>
              </mc:Choice>
              <mc:Fallback>
                <p:oleObj name="" r:id="rId12" imgW="177165" imgH="2413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779713" y="3393440"/>
                        <a:ext cx="177165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084003" y="3431540"/>
          <a:ext cx="882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4" imgW="88265" imgH="165100" progId="Equation.KSEE3">
                  <p:embed/>
                </p:oleObj>
              </mc:Choice>
              <mc:Fallback>
                <p:oleObj name="" r:id="rId14" imgW="882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084003" y="3431540"/>
                        <a:ext cx="882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604386" y="3418840"/>
          <a:ext cx="1270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16" imgW="127000" imgH="190500" progId="Equation.KSEE3">
                  <p:embed/>
                </p:oleObj>
              </mc:Choice>
              <mc:Fallback>
                <p:oleObj name="" r:id="rId16" imgW="127000" imgH="1905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604386" y="3418840"/>
                        <a:ext cx="127000" cy="19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537326" y="341884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18" imgW="152400" imgH="165100" progId="Equation.KSEE3">
                  <p:embed/>
                </p:oleObj>
              </mc:Choice>
              <mc:Fallback>
                <p:oleObj name="" r:id="rId18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537326" y="341884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897689" y="3406140"/>
          <a:ext cx="316865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" name="" r:id="rId20" imgW="316865" imgH="215900" progId="Equation.KSEE3">
                  <p:embed/>
                </p:oleObj>
              </mc:Choice>
              <mc:Fallback>
                <p:oleObj name="" r:id="rId20" imgW="316865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897689" y="3406140"/>
                        <a:ext cx="316865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图片 22"/>
          <p:cNvPicPr>
            <a:picLocks noChangeAspect="1"/>
          </p:cNvPicPr>
          <p:nvPr/>
        </p:nvPicPr>
        <p:blipFill>
          <a:blip r:embed="rId2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7885" y="2054860"/>
            <a:ext cx="2346901" cy="1260009"/>
          </a:xfrm>
          <a:prstGeom prst="rect">
            <a:avLst/>
          </a:prstGeom>
        </p:spPr>
      </p:pic>
      <p:graphicFrame>
        <p:nvGraphicFramePr>
          <p:cNvPr id="24" name="对象 2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19375" y="3751580"/>
          <a:ext cx="1270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23" imgW="127000" imgH="139700" progId="Equation.KSEE3">
                  <p:embed/>
                </p:oleObj>
              </mc:Choice>
              <mc:Fallback>
                <p:oleObj name="" r:id="rId23" imgW="127000" imgH="1397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619375" y="3751580"/>
                        <a:ext cx="1270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899285" y="3751580"/>
          <a:ext cx="1651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" name="" r:id="rId24" imgW="165100" imgH="139700" progId="Equation.KSEE3">
                  <p:embed/>
                </p:oleObj>
              </mc:Choice>
              <mc:Fallback>
                <p:oleObj name="" r:id="rId24" imgW="165100" imgH="1397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99285" y="3751580"/>
                        <a:ext cx="1651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37560" y="374396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" name="" r:id="rId25" imgW="152400" imgH="165100" progId="Equation.KSEE3">
                  <p:embed/>
                </p:oleObj>
              </mc:Choice>
              <mc:Fallback>
                <p:oleObj name="" r:id="rId2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3337560" y="374396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038600" y="3712210"/>
          <a:ext cx="304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" name="" r:id="rId27" imgW="304800" imgH="228600" progId="Equation.KSEE3">
                  <p:embed/>
                </p:oleObj>
              </mc:Choice>
              <mc:Fallback>
                <p:oleObj name="" r:id="rId27" imgW="304800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4038600" y="3712210"/>
                        <a:ext cx="3048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567555" y="3729990"/>
          <a:ext cx="6985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" name="" r:id="rId29" imgW="698500" imgH="254000" progId="Equation.KSEE3">
                  <p:embed/>
                </p:oleObj>
              </mc:Choice>
              <mc:Fallback>
                <p:oleObj name="" r:id="rId29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4567555" y="3729990"/>
                        <a:ext cx="6985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对象 3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158230" y="372999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" name="" r:id="rId31" imgW="152400" imgH="165100" progId="Equation.KSEE3">
                  <p:embed/>
                </p:oleObj>
              </mc:Choice>
              <mc:Fallback>
                <p:oleObj name="" r:id="rId3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158230" y="372999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975600" y="373888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" name="" r:id="rId32" imgW="152400" imgH="165100" progId="Equation.KSEE3">
                  <p:embed/>
                </p:oleObj>
              </mc:Choice>
              <mc:Fallback>
                <p:oleObj name="" r:id="rId3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7975600" y="373888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3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06675" y="406400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" name="" r:id="rId33" imgW="152400" imgH="165100" progId="Equation.KSEE3">
                  <p:embed/>
                </p:oleObj>
              </mc:Choice>
              <mc:Fallback>
                <p:oleObj name="" r:id="rId3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2606675" y="406400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对象 3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394835" y="405574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" name="" r:id="rId34" imgW="152400" imgH="165100" progId="Equation.KSEE3">
                  <p:embed/>
                </p:oleObj>
              </mc:Choice>
              <mc:Fallback>
                <p:oleObj name="" r:id="rId34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394835" y="405574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3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62760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.1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矩阵的概念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二、矩阵的概念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元素都是零的矩阵称为</a:t>
            </a: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零矩阵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，记作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如果矩阵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只有一行，即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，则　　　　　　　　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称为</a:t>
            </a: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行矩阵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，或称</a:t>
            </a: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行向量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．同样，如果矩阵         只有一列，即    ，则　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称为</a:t>
            </a: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列矩阵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，或称</a:t>
            </a: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列向量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04565" y="1829753"/>
          <a:ext cx="3556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" r:id="rId1" imgW="355600" imgH="177165" progId="Equation.KSEE3">
                  <p:embed/>
                </p:oleObj>
              </mc:Choice>
              <mc:Fallback>
                <p:oleObj name="" r:id="rId1" imgW="355600" imgH="177165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504565" y="1829753"/>
                        <a:ext cx="3556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741805" y="1791970"/>
          <a:ext cx="6985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3" imgW="698500" imgH="254000" progId="Equation.KSEE3">
                  <p:embed/>
                </p:oleObj>
              </mc:Choice>
              <mc:Fallback>
                <p:oleObj name="" r:id="rId3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41805" y="1791970"/>
                        <a:ext cx="6985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859848" y="1491615"/>
          <a:ext cx="31686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5" imgW="316865" imgH="228600" progId="Equation.KSEE3">
                  <p:embed/>
                </p:oleObj>
              </mc:Choice>
              <mc:Fallback>
                <p:oleObj name="" r:id="rId5" imgW="316865" imgH="2286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59848" y="1491615"/>
                        <a:ext cx="316865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04565" y="2130425"/>
          <a:ext cx="11811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7" imgW="1181100" imgH="228600" progId="Equation.KSEE3">
                  <p:embed/>
                </p:oleObj>
              </mc:Choice>
              <mc:Fallback>
                <p:oleObj name="" r:id="rId7" imgW="1181100" imgH="2286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04565" y="2130425"/>
                        <a:ext cx="11811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11346" y="1517333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" name="" r:id="rId9" imgW="152400" imgH="177165" progId="Equation.KSEE3">
                  <p:embed/>
                </p:oleObj>
              </mc:Choice>
              <mc:Fallback>
                <p:oleObj name="" r:id="rId9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411346" y="1517333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269355" y="2461578"/>
          <a:ext cx="3302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1" imgW="330200" imgH="177165" progId="Equation.KSEE3">
                  <p:embed/>
                </p:oleObj>
              </mc:Choice>
              <mc:Fallback>
                <p:oleObj name="" r:id="rId11" imgW="330200" imgH="177165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269355" y="2461578"/>
                        <a:ext cx="3302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456430" y="2423160"/>
          <a:ext cx="6985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13" imgW="698500" imgH="254000" progId="Equation.KSEE3">
                  <p:embed/>
                </p:oleObj>
              </mc:Choice>
              <mc:Fallback>
                <p:oleObj name="" r:id="rId13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56430" y="2423160"/>
                        <a:ext cx="6985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图片 1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7260" y="2677160"/>
            <a:ext cx="1235945" cy="1080008"/>
          </a:xfrm>
          <a:prstGeom prst="rect">
            <a:avLst/>
          </a:prstGeom>
        </p:spPr>
      </p:pic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62760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.1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矩阵的概念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二、矩阵的概念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若矩阵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，对应的行数相等，列数也相等，则称它们为同型矩阵。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若矩阵        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和矩阵        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为同型矩阵，且对应的元素相等，即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     ，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则称矩阵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与矩阵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相等，记作      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注意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矩阵和行列式是不同的两个概念，不要混淆了它们的实质及表现形式．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61235" y="1805940"/>
          <a:ext cx="6985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1" imgW="698500" imgH="254000" progId="Equation.KSEE3">
                  <p:embed/>
                </p:oleObj>
              </mc:Choice>
              <mc:Fallback>
                <p:oleObj name="" r:id="rId1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61235" y="1805940"/>
                        <a:ext cx="6985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417253" y="2468245"/>
          <a:ext cx="40576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405765" imgH="165100" progId="Equation.KSEE3">
                  <p:embed/>
                </p:oleObj>
              </mc:Choice>
              <mc:Fallback>
                <p:oleObj name="" r:id="rId3" imgW="405765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17253" y="2468245"/>
                        <a:ext cx="40576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15678" y="2135506"/>
          <a:ext cx="2005965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5" imgW="2005965" imgH="241300" progId="Equation.KSEE3">
                  <p:embed/>
                </p:oleObj>
              </mc:Choice>
              <mc:Fallback>
                <p:oleObj name="" r:id="rId5" imgW="2005965" imgH="2413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15678" y="2135506"/>
                        <a:ext cx="2005965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522980" y="1805940"/>
          <a:ext cx="6858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7" imgW="685800" imgH="254000" progId="Equation.KSEE3">
                  <p:embed/>
                </p:oleObj>
              </mc:Choice>
              <mc:Fallback>
                <p:oleObj name="" r:id="rId7" imgW="6858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22980" y="1805940"/>
                        <a:ext cx="6858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887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矩阵的运算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一、矩阵的加法和数与矩阵的乘积（简称数乘）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１．矩阵的加（减）法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定义１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    矩阵        ，       ，则由它们的对应元素相加，所得到的     矩阵，称为矩阵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与矩阵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的和，记作     ，即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注意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只有当两个矩阵是同型矩阵时，这两个矩阵才能进行加法运算．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22550" y="1791970"/>
          <a:ext cx="6985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1" imgW="698500" imgH="254000" progId="Equation.KSEE3">
                  <p:embed/>
                </p:oleObj>
              </mc:Choice>
              <mc:Fallback>
                <p:oleObj name="" r:id="rId1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622550" y="1791970"/>
                        <a:ext cx="6985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901825" y="1849120"/>
          <a:ext cx="3556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355600" imgH="139700" progId="Equation.KSEE3">
                  <p:embed/>
                </p:oleObj>
              </mc:Choice>
              <mc:Fallback>
                <p:oleObj name="" r:id="rId3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1825" y="1849120"/>
                        <a:ext cx="3556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35021" y="2142491"/>
          <a:ext cx="3937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5" imgW="393700" imgH="165100" progId="Equation.KSEE3">
                  <p:embed/>
                </p:oleObj>
              </mc:Choice>
              <mc:Fallback>
                <p:oleObj name="" r:id="rId5" imgW="393700" imgH="1651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35021" y="2142491"/>
                        <a:ext cx="3937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448050" y="1791970"/>
          <a:ext cx="6858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7" imgW="685800" imgH="254000" progId="Equation.KSEE3">
                  <p:embed/>
                </p:oleObj>
              </mc:Choice>
              <mc:Fallback>
                <p:oleObj name="" r:id="rId7" imgW="6858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48050" y="1791970"/>
                        <a:ext cx="6858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256145" y="1849120"/>
          <a:ext cx="3556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9" imgW="355600" imgH="139700" progId="Equation.KSEE3">
                  <p:embed/>
                </p:oleObj>
              </mc:Choice>
              <mc:Fallback>
                <p:oleObj name="" r:id="rId9" imgW="355600" imgH="1397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56145" y="1849120"/>
                        <a:ext cx="3556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7615" y="2390140"/>
            <a:ext cx="4128524" cy="1260009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887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矩阵的运算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一、矩阵的加法和数与矩阵的乘积（简称数乘）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１．矩阵的加（减）法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定义２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设矩阵        ，则定义矩阵犃的负矩阵为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 ，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即只需把矩阵犃的每个元素改变符号即可．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于是矩阵的减法也可以看作矩阵加法的逆运算．            ，即矩阵  减矩阵  可以看作矩阵  加上矩阵  的负矩阵．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84095" y="1791970"/>
          <a:ext cx="6985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1" imgW="698500" imgH="254000" progId="Equation.KSEE3">
                  <p:embed/>
                </p:oleObj>
              </mc:Choice>
              <mc:Fallback>
                <p:oleObj name="" r:id="rId1" imgW="6985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84095" y="1791970"/>
                        <a:ext cx="6985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6607175" y="278003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152400" imgH="165100" progId="Equation.KSEE3">
                  <p:embed/>
                </p:oleObj>
              </mc:Choice>
              <mc:Fallback>
                <p:oleObj name="" r:id="rId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07175" y="278003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744721" y="2761616"/>
          <a:ext cx="10795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5" imgW="1079500" imgH="215900" progId="Equation.KSEE3">
                  <p:embed/>
                </p:oleObj>
              </mc:Choice>
              <mc:Fallback>
                <p:oleObj name="" r:id="rId5" imgW="1079500" imgH="215900" progId="Equation.KSEE3">
                  <p:embed/>
                  <p:pic>
                    <p:nvPicPr>
                      <p:cNvPr id="0" name="图片 102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44721" y="2761616"/>
                        <a:ext cx="10795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114800" y="2122170"/>
          <a:ext cx="9144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" name="" r:id="rId7" imgW="914400" imgH="254000" progId="Equation.KSEE3">
                  <p:embed/>
                </p:oleObj>
              </mc:Choice>
              <mc:Fallback>
                <p:oleObj name="" r:id="rId7" imgW="914400" imgH="2540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14800" y="2122170"/>
                        <a:ext cx="9144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327265" y="277558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9" imgW="152400" imgH="165100" progId="Equation.KSEE3">
                  <p:embed/>
                </p:oleObj>
              </mc:Choice>
              <mc:Fallback>
                <p:oleObj name="" r:id="rId9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327265" y="277558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390015" y="309562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1" imgW="152400" imgH="165100" progId="Equation.KSEE3">
                  <p:embed/>
                </p:oleObj>
              </mc:Choice>
              <mc:Fallback>
                <p:oleObj name="" r:id="rId11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90015" y="309562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63140" y="309562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12" imgW="152400" imgH="165100" progId="Equation.KSEE3">
                  <p:embed/>
                </p:oleObj>
              </mc:Choice>
              <mc:Fallback>
                <p:oleObj name="" r:id="rId12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63140" y="3095625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/>
          <p:cNvSpPr/>
          <p:nvPr/>
        </p:nvSpPr>
        <p:spPr>
          <a:xfrm>
            <a:off x="646880" y="255207"/>
            <a:ext cx="274777" cy="274777"/>
          </a:xfrm>
          <a:prstGeom prst="ellipse">
            <a:avLst/>
          </a:prstGeom>
          <a:solidFill>
            <a:srgbClr val="6BA42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fontAlgn="auto">
              <a:lnSpc>
                <a:spcPct val="100000"/>
              </a:lnSpc>
            </a:pPr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193205"/>
            <a:ext cx="1059180" cy="39878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0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24002"/>
            <a:ext cx="1788795" cy="33718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２</a:t>
            </a:r>
            <a:r>
              <a:rPr lang="en-US" altLang="zh-CN" sz="1600" b="1" dirty="0">
                <a:solidFill>
                  <a:srgbClr val="F2B8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.2</a:t>
            </a:r>
            <a:r>
              <a:rPr lang="zh-CN" altLang="en-US" sz="1600" b="1" dirty="0">
                <a:solidFill>
                  <a:srgbClr val="F2B800"/>
                </a:solidFill>
                <a:effectLst/>
                <a:latin typeface="Kozuka Gothic Pro R" panose="020B0400000000000000" pitchFamily="34" charset="-128"/>
                <a:ea typeface="宋体" panose="02010600030101010101" pitchFamily="2" charset="-122"/>
              </a:rPr>
              <a:t>　矩阵的运算</a:t>
            </a:r>
            <a:endParaRPr lang="zh-CN" altLang="en-US" sz="1600" b="1" dirty="0">
              <a:solidFill>
                <a:srgbClr val="F2B800"/>
              </a:solidFill>
              <a:effectLst/>
              <a:latin typeface="Kozuka Gothic Pro R" panose="020B0400000000000000" pitchFamily="34" charset="-128"/>
              <a:ea typeface="宋体" panose="02010600030101010101" pitchFamily="2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908685" y="880745"/>
            <a:ext cx="738005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BA42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一、矩阵的加法和数与矩阵的乘积（简称数乘）</a:t>
            </a:r>
            <a:endParaRPr lang="zh-CN" altLang="en-US" b="1" dirty="0">
              <a:solidFill>
                <a:srgbClr val="6BA42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22020" y="1346835"/>
            <a:ext cx="7380054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_GB2312" panose="02010609030101010101" charset="-122"/>
                <a:ea typeface="楷体_GB2312" panose="02010609030101010101" charset="-122"/>
              </a:rPr>
              <a:t>１．矩阵的加（减）法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矩阵的加法运算满足下列运算规律：设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都是同型矩阵，则有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（１）交换律　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（２）结合律　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　　　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（３）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　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（其中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为同型矩阵）；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（４）</a:t>
            </a:r>
            <a:r>
              <a:rPr 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　　　　</a:t>
            </a:r>
            <a:r>
              <a:rPr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</a:t>
            </a:r>
            <a:endParaRPr sz="1400" dirty="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58060" y="2144395"/>
          <a:ext cx="876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1" imgW="876300" imgH="165100" progId="Equation.KSEE3">
                  <p:embed/>
                </p:oleObj>
              </mc:Choice>
              <mc:Fallback>
                <p:oleObj name="" r:id="rId1" imgW="8763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58060" y="2144395"/>
                        <a:ext cx="876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058285" y="182499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152400" imgH="165100" progId="Equation.KSEE3">
                  <p:embed/>
                </p:oleObj>
              </mc:Choice>
              <mc:Fallback>
                <p:oleObj name="" r:id="rId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58285" y="182499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349750" y="182499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5" imgW="152400" imgH="165100" progId="Equation.KSEE3">
                  <p:embed/>
                </p:oleObj>
              </mc:Choice>
              <mc:Fallback>
                <p:oleObj name="" r:id="rId5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49750" y="182499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690745" y="1818958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7" imgW="152400" imgH="177165" progId="Equation.KSEE3">
                  <p:embed/>
                </p:oleObj>
              </mc:Choice>
              <mc:Fallback>
                <p:oleObj name="" r:id="rId7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90745" y="1818958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257743" y="2435860"/>
          <a:ext cx="1548765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9" imgW="1548765" imgH="215900" progId="Equation.KSEE3">
                  <p:embed/>
                </p:oleObj>
              </mc:Choice>
              <mc:Fallback>
                <p:oleObj name="" r:id="rId9" imgW="1548765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57743" y="2435860"/>
                        <a:ext cx="1548765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321050" y="2786063"/>
          <a:ext cx="1524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" name="" r:id="rId11" imgW="152400" imgH="177165" progId="Equation.KSEE3">
                  <p:embed/>
                </p:oleObj>
              </mc:Choice>
              <mc:Fallback>
                <p:oleObj name="" r:id="rId11" imgW="1524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321050" y="2786063"/>
                        <a:ext cx="1524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696970" y="2780030"/>
          <a:ext cx="162832" cy="176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13" imgW="152400" imgH="165100" progId="Equation.KSEE3">
                  <p:embed/>
                </p:oleObj>
              </mc:Choice>
              <mc:Fallback>
                <p:oleObj name="" r:id="rId13" imgW="152400" imgH="1651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96970" y="2780030"/>
                        <a:ext cx="162832" cy="1764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32255" y="2779713"/>
          <a:ext cx="1155700" cy="177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" name="" r:id="rId14" imgW="1155700" imgH="177165" progId="Equation.KSEE3">
                  <p:embed/>
                </p:oleObj>
              </mc:Choice>
              <mc:Fallback>
                <p:oleObj name="" r:id="rId14" imgW="1155700" imgH="177165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32255" y="2779713"/>
                        <a:ext cx="1155700" cy="177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1532255" y="3074671"/>
          <a:ext cx="8509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" name="" r:id="rId16" imgW="850900" imgH="215900" progId="Equation.KSEE3">
                  <p:embed/>
                </p:oleObj>
              </mc:Choice>
              <mc:Fallback>
                <p:oleObj name="" r:id="rId16" imgW="850900" imgH="215900" progId="Equation.KSEE3">
                  <p:embed/>
                  <p:pic>
                    <p:nvPicPr>
                      <p:cNvPr id="0" name="图片 102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32255" y="3074671"/>
                        <a:ext cx="8509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bldLvl="0" animBg="1"/>
      <p:bldP spid="106" grpId="0"/>
      <p:bldP spid="107" grpId="0"/>
      <p:bldP spid="144" grpId="0"/>
      <p:bldP spid="149" grpId="0"/>
    </p:bldLst>
  </p:timing>
</p:sld>
</file>

<file path=ppt/tags/tag1.xml><?xml version="1.0" encoding="utf-8"?>
<p:tagLst xmlns:p="http://schemas.openxmlformats.org/presentationml/2006/main">
  <p:tag name="SELECTED" val="True"/>
</p:tagLst>
</file>

<file path=ppt/tags/tag10.xml><?xml version="1.0" encoding="utf-8"?>
<p:tagLst xmlns:p="http://schemas.openxmlformats.org/presentationml/2006/main">
  <p:tag name="SELECTED" val="True"/>
</p:tagLst>
</file>

<file path=ppt/tags/tag11.xml><?xml version="1.0" encoding="utf-8"?>
<p:tagLst xmlns:p="http://schemas.openxmlformats.org/presentationml/2006/main">
  <p:tag name="SELECTED" val="True"/>
</p:tagLst>
</file>

<file path=ppt/tags/tag12.xml><?xml version="1.0" encoding="utf-8"?>
<p:tagLst xmlns:p="http://schemas.openxmlformats.org/presentationml/2006/main">
  <p:tag name="SELECTED" val="True"/>
</p:tagLst>
</file>

<file path=ppt/tags/tag13.xml><?xml version="1.0" encoding="utf-8"?>
<p:tagLst xmlns:p="http://schemas.openxmlformats.org/presentationml/2006/main">
  <p:tag name="SELECTED" val="True"/>
</p:tagLst>
</file>

<file path=ppt/tags/tag14.xml><?xml version="1.0" encoding="utf-8"?>
<p:tagLst xmlns:p="http://schemas.openxmlformats.org/presentationml/2006/main">
  <p:tag name="SELECTED" val="True"/>
</p:tagLst>
</file>

<file path=ppt/tags/tag15.xml><?xml version="1.0" encoding="utf-8"?>
<p:tagLst xmlns:p="http://schemas.openxmlformats.org/presentationml/2006/main">
  <p:tag name="SELECTED" val="True"/>
</p:tagLst>
</file>

<file path=ppt/tags/tag16.xml><?xml version="1.0" encoding="utf-8"?>
<p:tagLst xmlns:p="http://schemas.openxmlformats.org/presentationml/2006/main">
  <p:tag name="SELECTED" val="True"/>
</p:tagLst>
</file>

<file path=ppt/tags/tag17.xml><?xml version="1.0" encoding="utf-8"?>
<p:tagLst xmlns:p="http://schemas.openxmlformats.org/presentationml/2006/main">
  <p:tag name="SELECTED" val="True"/>
</p:tagLst>
</file>

<file path=ppt/tags/tag18.xml><?xml version="1.0" encoding="utf-8"?>
<p:tagLst xmlns:p="http://schemas.openxmlformats.org/presentationml/2006/main">
  <p:tag name="SELECTED" val="True"/>
</p:tagLst>
</file>

<file path=ppt/tags/tag19.xml><?xml version="1.0" encoding="utf-8"?>
<p:tagLst xmlns:p="http://schemas.openxmlformats.org/presentationml/2006/main">
  <p:tag name="SELECTED" val="True"/>
</p:tagLst>
</file>

<file path=ppt/tags/tag2.xml><?xml version="1.0" encoding="utf-8"?>
<p:tagLst xmlns:p="http://schemas.openxmlformats.org/presentationml/2006/main">
  <p:tag name="SELECTED" val="True"/>
</p:tagLst>
</file>

<file path=ppt/tags/tag20.xml><?xml version="1.0" encoding="utf-8"?>
<p:tagLst xmlns:p="http://schemas.openxmlformats.org/presentationml/2006/main">
  <p:tag name="SELECTED" val="True"/>
</p:tagLst>
</file>

<file path=ppt/tags/tag21.xml><?xml version="1.0" encoding="utf-8"?>
<p:tagLst xmlns:p="http://schemas.openxmlformats.org/presentationml/2006/main">
  <p:tag name="SELECTED" val="True"/>
</p:tagLst>
</file>

<file path=ppt/tags/tag22.xml><?xml version="1.0" encoding="utf-8"?>
<p:tagLst xmlns:p="http://schemas.openxmlformats.org/presentationml/2006/main">
  <p:tag name="SELECTED" val="True"/>
</p:tagLst>
</file>

<file path=ppt/tags/tag23.xml><?xml version="1.0" encoding="utf-8"?>
<p:tagLst xmlns:p="http://schemas.openxmlformats.org/presentationml/2006/main">
  <p:tag name="SELECTED" val="True"/>
</p:tagLst>
</file>

<file path=ppt/tags/tag24.xml><?xml version="1.0" encoding="utf-8"?>
<p:tagLst xmlns:p="http://schemas.openxmlformats.org/presentationml/2006/main">
  <p:tag name="SELECTED" val="True"/>
</p:tagLst>
</file>

<file path=ppt/tags/tag25.xml><?xml version="1.0" encoding="utf-8"?>
<p:tagLst xmlns:p="http://schemas.openxmlformats.org/presentationml/2006/main">
  <p:tag name="SELECTED" val="True"/>
</p:tagLst>
</file>

<file path=ppt/tags/tag26.xml><?xml version="1.0" encoding="utf-8"?>
<p:tagLst xmlns:p="http://schemas.openxmlformats.org/presentationml/2006/main">
  <p:tag name="SELECTED" val="True"/>
</p:tagLst>
</file>

<file path=ppt/tags/tag27.xml><?xml version="1.0" encoding="utf-8"?>
<p:tagLst xmlns:p="http://schemas.openxmlformats.org/presentationml/2006/main">
  <p:tag name="SELECTED" val="True"/>
</p:tagLst>
</file>

<file path=ppt/tags/tag28.xml><?xml version="1.0" encoding="utf-8"?>
<p:tagLst xmlns:p="http://schemas.openxmlformats.org/presentationml/2006/main">
  <p:tag name="SELECTED" val="True"/>
</p:tagLst>
</file>

<file path=ppt/tags/tag29.xml><?xml version="1.0" encoding="utf-8"?>
<p:tagLst xmlns:p="http://schemas.openxmlformats.org/presentationml/2006/main">
  <p:tag name="SELECTED" val="True"/>
</p:tagLst>
</file>

<file path=ppt/tags/tag3.xml><?xml version="1.0" encoding="utf-8"?>
<p:tagLst xmlns:p="http://schemas.openxmlformats.org/presentationml/2006/main">
  <p:tag name="SELECTED" val="True"/>
</p:tagLst>
</file>

<file path=ppt/tags/tag30.xml><?xml version="1.0" encoding="utf-8"?>
<p:tagLst xmlns:p="http://schemas.openxmlformats.org/presentationml/2006/main">
  <p:tag name="SELECTED" val="True"/>
</p:tagLst>
</file>

<file path=ppt/tags/tag31.xml><?xml version="1.0" encoding="utf-8"?>
<p:tagLst xmlns:p="http://schemas.openxmlformats.org/presentationml/2006/main">
  <p:tag name="SELECTED" val="True"/>
</p:tagLst>
</file>

<file path=ppt/tags/tag32.xml><?xml version="1.0" encoding="utf-8"?>
<p:tagLst xmlns:p="http://schemas.openxmlformats.org/presentationml/2006/main">
  <p:tag name="SELECTED" val="True"/>
</p:tagLst>
</file>

<file path=ppt/tags/tag33.xml><?xml version="1.0" encoding="utf-8"?>
<p:tagLst xmlns:p="http://schemas.openxmlformats.org/presentationml/2006/main">
  <p:tag name="SELECTED" val="True"/>
</p:tagLst>
</file>

<file path=ppt/tags/tag4.xml><?xml version="1.0" encoding="utf-8"?>
<p:tagLst xmlns:p="http://schemas.openxmlformats.org/presentationml/2006/main">
  <p:tag name="SELECTED" val="True"/>
</p:tagLst>
</file>

<file path=ppt/tags/tag5.xml><?xml version="1.0" encoding="utf-8"?>
<p:tagLst xmlns:p="http://schemas.openxmlformats.org/presentationml/2006/main">
  <p:tag name="SELECTED" val="True"/>
</p:tagLst>
</file>

<file path=ppt/tags/tag6.xml><?xml version="1.0" encoding="utf-8"?>
<p:tagLst xmlns:p="http://schemas.openxmlformats.org/presentationml/2006/main">
  <p:tag name="SELECTED" val="True"/>
</p:tagLst>
</file>

<file path=ppt/tags/tag7.xml><?xml version="1.0" encoding="utf-8"?>
<p:tagLst xmlns:p="http://schemas.openxmlformats.org/presentationml/2006/main">
  <p:tag name="SELECTED" val="True"/>
</p:tagLst>
</file>

<file path=ppt/tags/tag8.xml><?xml version="1.0" encoding="utf-8"?>
<p:tagLst xmlns:p="http://schemas.openxmlformats.org/presentationml/2006/main">
  <p:tag name="SELECTED" val="True"/>
</p:tagLst>
</file>

<file path=ppt/tags/tag9.xml><?xml version="1.0" encoding="utf-8"?>
<p:tagLst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5074</Words>
  <Application>WPS 演示</Application>
  <PresentationFormat>全屏显示(16:9)</PresentationFormat>
  <Paragraphs>393</Paragraphs>
  <Slides>35</Slides>
  <Notes>33</Notes>
  <HiddenSlides>0</HiddenSlides>
  <MMClips>1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281</vt:i4>
      </vt:variant>
      <vt:variant>
        <vt:lpstr>幻灯片标题</vt:lpstr>
      </vt:variant>
      <vt:variant>
        <vt:i4>35</vt:i4>
      </vt:variant>
    </vt:vector>
  </HeadingPairs>
  <TitlesOfParts>
    <vt:vector size="330" baseType="lpstr">
      <vt:lpstr>Arial</vt:lpstr>
      <vt:lpstr>宋体</vt:lpstr>
      <vt:lpstr>Wingdings</vt:lpstr>
      <vt:lpstr>微软雅黑</vt:lpstr>
      <vt:lpstr>方正兰亭细黑_GBK</vt:lpstr>
      <vt:lpstr>Open Sans Semibold</vt:lpstr>
      <vt:lpstr>华文中宋</vt:lpstr>
      <vt:lpstr>Kozuka Gothic Pro R</vt:lpstr>
      <vt:lpstr>造字工房俊雅锐宋体验版常规体</vt:lpstr>
      <vt:lpstr>Arial Unicode MS</vt:lpstr>
      <vt:lpstr>Calibri</vt:lpstr>
      <vt:lpstr>Open Sans</vt:lpstr>
      <vt:lpstr>楷体_GB2312</vt:lpstr>
      <vt:lpstr>Office 主题​​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www.microsoft.com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绿色清新</dc:title>
  <dc:creator>User</dc:creator>
  <cp:lastModifiedBy>咖啡NO1</cp:lastModifiedBy>
  <cp:revision>91</cp:revision>
  <dcterms:created xsi:type="dcterms:W3CDTF">2015-01-23T04:02:00Z</dcterms:created>
  <dcterms:modified xsi:type="dcterms:W3CDTF">2018-05-10T08:12:09Z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